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5"/>
  </p:notesMasterIdLst>
  <p:sldIdLst>
    <p:sldId id="256" r:id="rId2"/>
    <p:sldId id="282" r:id="rId3"/>
    <p:sldId id="267" r:id="rId4"/>
    <p:sldId id="257" r:id="rId5"/>
    <p:sldId id="259" r:id="rId6"/>
    <p:sldId id="258" r:id="rId7"/>
    <p:sldId id="269" r:id="rId8"/>
    <p:sldId id="275" r:id="rId9"/>
    <p:sldId id="276" r:id="rId10"/>
    <p:sldId id="283" r:id="rId11"/>
    <p:sldId id="271" r:id="rId12"/>
    <p:sldId id="284" r:id="rId13"/>
    <p:sldId id="277" r:id="rId14"/>
    <p:sldId id="285" r:id="rId15"/>
    <p:sldId id="278" r:id="rId16"/>
    <p:sldId id="279" r:id="rId17"/>
    <p:sldId id="287" r:id="rId18"/>
    <p:sldId id="266" r:id="rId19"/>
    <p:sldId id="265" r:id="rId20"/>
    <p:sldId id="273" r:id="rId21"/>
    <p:sldId id="280" r:id="rId22"/>
    <p:sldId id="28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0F93-CE42-4D69-9A30-DE83EA81206E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9A3C-FB9A-4405-AEB0-2583CC756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2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6C1479-72B6-4394-B6CF-934E9963D64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704856" cy="1584176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>
                <a:latin typeface="+mj-lt"/>
              </a:rPr>
              <a:t>«Жизнь – Родине,                    честь – никому!»</a:t>
            </a:r>
          </a:p>
          <a:p>
            <a:endParaRPr lang="ru-RU" sz="6000" dirty="0"/>
          </a:p>
          <a:p>
            <a:endParaRPr lang="ru-RU" sz="6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29600" cy="2428892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/>
              <a:t> </a:t>
            </a:r>
            <a:r>
              <a:rPr lang="ru-RU" sz="5400" b="1" dirty="0" smtClean="0"/>
              <a:t>Суворовец - это </a:t>
            </a:r>
            <a:br>
              <a:rPr lang="ru-RU" sz="5400" b="1" dirty="0" smtClean="0"/>
            </a:br>
            <a:r>
              <a:rPr lang="ru-RU" sz="5400" b="1" dirty="0" smtClean="0"/>
              <a:t>             навсегда…</a:t>
            </a:r>
            <a:endParaRPr lang="ru-RU" sz="6000" b="1" dirty="0"/>
          </a:p>
        </p:txBody>
      </p:sp>
      <p:pic>
        <p:nvPicPr>
          <p:cNvPr id="43010" name="Picture 2" descr="http://cdn.static1.rtr-vesti.ru/vh/pictures/xw/655/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5979" y="2714621"/>
            <a:ext cx="30182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7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Страница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«Ты стал суворовцем,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что это значит для тебя?»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Ты стал суворовцем…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+mj-lt"/>
              </a:rPr>
              <a:t>Как и когда ты принял решение о поступлении в училище? </a:t>
            </a:r>
          </a:p>
          <a:p>
            <a:r>
              <a:rPr lang="ru-RU" sz="2500" b="1" dirty="0" smtClean="0">
                <a:latin typeface="+mj-lt"/>
              </a:rPr>
              <a:t>Что ты ожидал от учебы в нашем училище? Какими были твои первые впечатления?</a:t>
            </a:r>
          </a:p>
          <a:p>
            <a:r>
              <a:rPr lang="ru-RU" sz="2500" b="1" dirty="0" smtClean="0">
                <a:latin typeface="+mj-lt"/>
              </a:rPr>
              <a:t>Звание «суворовца» - это особое звание?</a:t>
            </a:r>
          </a:p>
          <a:p>
            <a:r>
              <a:rPr lang="ru-RU" sz="2500" b="1" dirty="0" smtClean="0">
                <a:latin typeface="+mj-lt"/>
              </a:rPr>
              <a:t>Какими качествами должен обладать суворовец? А какие качества есть у тебя? Какие ты бы хотел у себя воспитать?</a:t>
            </a:r>
          </a:p>
          <a:p>
            <a:r>
              <a:rPr lang="ru-RU" sz="2500" b="1" dirty="0" smtClean="0">
                <a:latin typeface="+mj-lt"/>
              </a:rPr>
              <a:t>Быть суворовцем </a:t>
            </a:r>
            <a:r>
              <a:rPr lang="ru-RU" sz="2500" b="1" dirty="0" err="1" smtClean="0">
                <a:latin typeface="+mj-lt"/>
              </a:rPr>
              <a:t>МсСВУ</a:t>
            </a:r>
            <a:r>
              <a:rPr lang="ru-RU" sz="2500" b="1" dirty="0" smtClean="0">
                <a:latin typeface="+mj-lt"/>
              </a:rPr>
              <a:t> – это престижно?</a:t>
            </a:r>
          </a:p>
          <a:p>
            <a:r>
              <a:rPr lang="ru-RU" sz="2500" b="1" dirty="0" smtClean="0">
                <a:latin typeface="+mj-lt"/>
              </a:rPr>
              <a:t>Как относятся твои бывшие одноклассники, друзья к твоему обучению в училище?</a:t>
            </a:r>
          </a:p>
          <a:p>
            <a:r>
              <a:rPr lang="ru-RU" sz="2500" b="1" dirty="0" smtClean="0">
                <a:latin typeface="+mj-lt"/>
              </a:rPr>
              <a:t>Согласен ли ты с высказыванием « Суворовец- это навсегда»?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688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Страница «Большая семья»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Книги о суворовцах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бложка книга И.Д.Василенко &quot;Суворовцы&quot;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178595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лые погоны [Повесть в трех частях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2081219" cy="3000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static1.ozone.ru/multimedia/books_covers/10052771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928934"/>
            <a:ext cx="178595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pbsvu.ru/images/stories/70-letsvu/k_alie-pogoni-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tatic1.ozone.ru/multimedia/books_covers/100046326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1071546"/>
            <a:ext cx="157163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static2.ozone.ru/multimedia/books_covers/c300/100049634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3929066"/>
            <a:ext cx="167639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Интернет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mccvu.ru.images.1c-bitrix-cdn.ru/bitrix/templates/main/images/sapka.png?1392735833499022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44291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ccvu.ru.images.1c-bitrix-cdn.ru/bitrix/images/main/mssnk.jpg?14036845152902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4751876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ntercadet.ru/bitrix/templates/three_columns_rkb/images/lo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636"/>
            <a:ext cx="48291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Картина  Решетникова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                « Прибыл на каникулы»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Gritchenko\Downloads\Прибыл_на_каникулы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137446" y="1447800"/>
            <a:ext cx="3326308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Памятник суворовцам  в </a:t>
            </a:r>
            <a:r>
              <a:rPr lang="ru-RU" b="1" dirty="0" err="1" smtClean="0">
                <a:solidFill>
                  <a:srgbClr val="FF0000"/>
                </a:solidFill>
              </a:rPr>
              <a:t>СПбСВУ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.mr7.ru/photos/2013/12/890x675_Inm8JtzUmswf0TIUK53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.mr7.ru/photos/2013/12/890x675_EFytG493jiguoItL1kU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392905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65456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Страница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«Знать, хранить и соблюдать традиции суворовского братства»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ТОРЖЕСТВЕННОЕ ОБЕЩАНИЕ СУВОРОВЦА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«Я, суворовец Московского суворовского военного училища, перед лицом своих товарищей торжественно обещаю:</a:t>
            </a:r>
          </a:p>
          <a:p>
            <a:pPr marL="137160" indent="0">
              <a:buNone/>
            </a:pPr>
            <a:endParaRPr lang="ru-RU" sz="2400" b="1" dirty="0" smtClean="0">
              <a:latin typeface="+mj-lt"/>
            </a:endParaRP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твердо знать, умело и добросовестно выполнять свои обязанности в повседневной жизни, руководствоваться требованиями общевоинских уставов Вооруженных сил Российской Федерации;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упорно овладевать знаниями, настойчиво готовить себя к воинской службе и служению Отечеству;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быть дисциплинированным, честным, правдивым;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укреплять дружбу в коллективе, помогать товарищам словом и делом;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дорожить славой и боевыми традициями российского воинства, честью училища, своей роты»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8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Принятие Торжественного обещания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0100" y="1571612"/>
            <a:ext cx="3749040" cy="45720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827584" y="5229200"/>
            <a:ext cx="7859216" cy="136815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endParaRPr lang="ru-RU" sz="2800" b="1" dirty="0" smtClean="0">
              <a:latin typeface="+mj-lt"/>
            </a:endParaRPr>
          </a:p>
        </p:txBody>
      </p:sp>
      <p:pic>
        <p:nvPicPr>
          <p:cNvPr id="4099" name="Picture 3" descr="C:\storage (mom)\Картинки\phoca_thumb_l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3901582" cy="2596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mg1.liveinternet.ru/images/attach/c/8/105/69/105069147_65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85765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4" descr="DSCF3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386314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86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Страница        «Наследники      русской славы»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Участие в Параде </a:t>
            </a:r>
            <a:r>
              <a:rPr lang="ru-RU" sz="4400" b="1" dirty="0" smtClean="0">
                <a:solidFill>
                  <a:srgbClr val="FF0000"/>
                </a:solidFill>
              </a:rPr>
              <a:t>Победы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9 мая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77rus.smugmug.com/Military/VictoryDayParade2013/i-nhMfsCK/0/M/Parade2013_09-M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78608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http://im3-tub-ru.yandex.net/i?id=6a34b6519f22e5120bdb72db2a7a1740-15-144&amp;n=33&amp;h=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76714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im3-tub-ru.yandex.net/i?id=03f985f8717428f0766f3a18cec2dbf9-113-144&amp;n=33&amp;h=1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3143272" cy="235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Суворовские погоны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http://www.stoletie.ru/upload/iblock/d1f/024_preview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24149"/>
            <a:ext cx="3800476" cy="237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militarka.ru/fotos/549_1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28611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mnsvu.org/gal/5/data/media/71/IMG_1704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1660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«Листопад»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http://im.kommersant.ru/Issues.photo/OGONIOK/2014/004/KMO_121006_03259_1_t219_22373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6101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ыпускники Московского военного суворовского училищ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500594" cy="333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Всюду суворовцем будь!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5072098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Помни суворовцев  вечно,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Милых, веселых, беспечных.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Жаль, что годов быстротечных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Больше уж нам не вернуть.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Так же, как в бывших свершеньях,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 мыслях своих и стремленьях 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Всюду суворовцем будь!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2198" y="2571744"/>
            <a:ext cx="25460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1943 год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600" b="1" i="1" dirty="0" smtClean="0">
                <a:latin typeface="+mj-lt"/>
              </a:rPr>
              <a:t> </a:t>
            </a:r>
            <a:endParaRPr lang="ru-RU" sz="26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571768" cy="170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814381" cy="248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357694"/>
            <a:ext cx="265174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72008"/>
            <a:ext cx="259979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17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1944</a:t>
            </a:r>
            <a:r>
              <a:rPr lang="ru-RU" sz="3600" b="1" dirty="0" smtClean="0"/>
              <a:t> год </a:t>
            </a:r>
            <a:endParaRPr lang="ru-RU" sz="3600" b="1" dirty="0"/>
          </a:p>
        </p:txBody>
      </p:sp>
      <p:pic>
        <p:nvPicPr>
          <p:cNvPr id="5" name="Picture 2" descr="C:\storage (mom)\Картинки\Gor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38" y="1571612"/>
            <a:ext cx="2714644" cy="203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storage (mom)\Картинки\Gor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643050"/>
            <a:ext cx="2643206" cy="217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C:\storage (mom)\Картинки\Gor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2888870" cy="209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storage (mom)\Картинки\Gor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14818"/>
            <a:ext cx="158441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 descr="C:\storage (mom)\Картинки\Gor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14818"/>
            <a:ext cx="174440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12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Характеристика первого набора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военнослужащих,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погибших на фронтах  ..…..…………………   236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сражающихся воинов ………………  165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инвалидов войны …………………...    19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партизан и государственных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служащих  ………………………………........    13 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рабочих и служащих  ………………    72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Всего набрано  ……………........................    505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(в том числе – 29 сирот)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3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 воспитанников Горьковского СВУ приняли участие в Параде Победы на Красной площади в июне 1945 года.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storage (mom)\Картинки\Gor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3429024" cy="269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://stat.function.mil.ru/images/military/military/photo/45-019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976697" cy="24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1956 год </a:t>
            </a:r>
            <a:endParaRPr lang="ru-RU" sz="6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464344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 descr="http://i010.radikal.ru/1102/ad/1c4475b87b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143240" cy="227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МсСВУ - Фи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2657475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www.kadet.ru/lichno/Tolok/Suv_nah/Mosk/Mosk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143380"/>
            <a:ext cx="2714644" cy="232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1991 год </a:t>
            </a:r>
            <a:endParaRPr lang="ru-RU" sz="6600" b="1" dirty="0"/>
          </a:p>
        </p:txBody>
      </p:sp>
      <p:pic>
        <p:nvPicPr>
          <p:cNvPr id="4" name="Содержимое 3" descr="http://www.svu.ru/images/fm/mos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35758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www.svu.ru/images/photos/mos/parad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95305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Курсанты Московского суворовского военного училищ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929066"/>
            <a:ext cx="3357586" cy="229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4" name="Picture 8" descr="http://cdn1.img22.ria.ru/images/102445/82/10244582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3286148" cy="216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2014 год </a:t>
            </a:r>
            <a:endParaRPr lang="ru-RU" sz="6600" b="1" dirty="0"/>
          </a:p>
        </p:txBody>
      </p:sp>
      <p:pic>
        <p:nvPicPr>
          <p:cNvPr id="4" name="Picture 2" descr="http://static.medportal.ru/pic/common/211009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2" name="Picture 2" descr="http://www.arms-expo.ru/img/173/1732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286148" cy="236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http://www.vesti.ru/p/b_729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143380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8" name="Picture 8" descr="http://msvu.edumil.ru/images/phocagallery/70l/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3380"/>
            <a:ext cx="2891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356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Справедливость</vt:lpstr>
      <vt:lpstr> Суворовец - это               навсегда…</vt:lpstr>
      <vt:lpstr>PowerPoint Presentation</vt:lpstr>
      <vt:lpstr>1943 год </vt:lpstr>
      <vt:lpstr>1944 год </vt:lpstr>
      <vt:lpstr>Характеристика первого набора</vt:lpstr>
      <vt:lpstr>210 воспитанников Горьковского СВУ приняли участие в Параде Победы на Красной площади в июне 1945 года.   </vt:lpstr>
      <vt:lpstr>1956 год </vt:lpstr>
      <vt:lpstr>1991 год </vt:lpstr>
      <vt:lpstr>2014 год </vt:lpstr>
      <vt:lpstr>PowerPoint Presentation</vt:lpstr>
      <vt:lpstr>Ты стал суворовцем…</vt:lpstr>
      <vt:lpstr>PowerPoint Presentation</vt:lpstr>
      <vt:lpstr>Книги о суворовцах </vt:lpstr>
      <vt:lpstr>Интернет</vt:lpstr>
      <vt:lpstr>Картина  Решетникова                                « Прибыл на каникулы» </vt:lpstr>
      <vt:lpstr>Памятник суворовцам  в СПбСВУ</vt:lpstr>
      <vt:lpstr>Страница  «Знать, хранить и соблюдать традиции суворовского братства»</vt:lpstr>
      <vt:lpstr>ТОРЖЕСТВЕННОЕ ОБЕЩАНИЕ СУВОРОВЦА</vt:lpstr>
      <vt:lpstr> Принятие Торжественного обещания</vt:lpstr>
      <vt:lpstr>  Участие в Параде Победы 9 мая</vt:lpstr>
      <vt:lpstr>Суворовские погоны </vt:lpstr>
      <vt:lpstr>«Листопад» </vt:lpstr>
      <vt:lpstr>Всюду суворовцем будь!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образования МСВУ</dc:title>
  <dc:creator>Литвиненко</dc:creator>
  <cp:lastModifiedBy>MSVU</cp:lastModifiedBy>
  <cp:revision>28</cp:revision>
  <dcterms:created xsi:type="dcterms:W3CDTF">2012-09-28T17:06:31Z</dcterms:created>
  <dcterms:modified xsi:type="dcterms:W3CDTF">2017-03-19T14:03:55Z</dcterms:modified>
</cp:coreProperties>
</file>