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470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B0BBF4-D39F-4B11-B0B6-F889E42FBA89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C13E7-4E7B-48A8-B9D6-EA1CA4A7DB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Внеклассное мероприятие, </a:t>
            </a:r>
            <a:r>
              <a:rPr lang="ru-RU" sz="4000" smtClean="0"/>
              <a:t>посвященное </a:t>
            </a:r>
            <a:r>
              <a:rPr lang="ru-RU" sz="4000" smtClean="0"/>
              <a:t>80-летию</a:t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ru-RU" sz="4000" dirty="0" smtClean="0"/>
              <a:t>Иркутской области</a:t>
            </a:r>
            <a:br>
              <a:rPr lang="ru-RU" sz="4000" dirty="0" smtClean="0"/>
            </a:br>
            <a:r>
              <a:rPr lang="ru-RU" sz="4000" dirty="0" smtClean="0"/>
              <a:t>«Путешествие по родному краю»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143380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Составитель: </a:t>
            </a:r>
            <a:r>
              <a:rPr lang="ru-RU" sz="2000" dirty="0" err="1" smtClean="0">
                <a:solidFill>
                  <a:schemeClr val="bg1"/>
                </a:solidFill>
              </a:rPr>
              <a:t>Ярусова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Нэля</a:t>
            </a:r>
            <a:r>
              <a:rPr lang="ru-RU" sz="2000" dirty="0" smtClean="0">
                <a:solidFill>
                  <a:schemeClr val="bg1"/>
                </a:solidFill>
              </a:rPr>
              <a:t>  Андреевна,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математики МКОУ Зареченская СОШ,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д. Заречье, </a:t>
            </a:r>
            <a:r>
              <a:rPr lang="ru-RU" sz="2000" dirty="0" err="1" smtClean="0">
                <a:solidFill>
                  <a:schemeClr val="bg1"/>
                </a:solidFill>
              </a:rPr>
              <a:t>Нижнеудинского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Иркутской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0-tub-ru.yandex.net/i?id=39cc737b5a43a36111d065f98ededa2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</p:spPr>
      </p:pic>
      <p:pic>
        <p:nvPicPr>
          <p:cNvPr id="34820" name="Picture 4" descr="http://posibiri.ru/wp-content/uploads/2055/07/%D0%A2%D0%BE%D1%84%D0%B0%D0%BB%D0%B0%D1%80%D1%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5080004" cy="3403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c928c8ea852472a23f7068ceca75724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151706" cy="511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85789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Флаг Иркутской области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umper-stickers.ru/47157-home_default/gerb-irkutskoy-obla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072098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5786454"/>
            <a:ext cx="359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Герб Иркутской области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0-tub-ru.yandex.net/i?id=3584105857649400abba36ccf56d2ece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356579" cy="3565525"/>
          </a:xfrm>
          <a:prstGeom prst="rect">
            <a:avLst/>
          </a:prstGeom>
          <a:noFill/>
        </p:spPr>
      </p:pic>
      <p:pic>
        <p:nvPicPr>
          <p:cNvPr id="37892" name="Picture 4" descr="https://im0-tub-ru.yandex.net/i?id=664655440377af6b691d47671c6a43d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71942"/>
            <a:ext cx="4816475" cy="25353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357167"/>
            <a:ext cx="5429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:                                                                                         </a:t>
            </a:r>
            <a:r>
              <a:rPr lang="ru-RU" sz="3600" dirty="0"/>
              <a:t>  Батюшка Байкал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Шаман камень.  Комментарий к фото «Праздничная Шаманка»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143486" cy="3854186"/>
          </a:xfrm>
          <a:prstGeom prst="rect">
            <a:avLst/>
          </a:prstGeom>
          <a:noFill/>
        </p:spPr>
      </p:pic>
      <p:pic>
        <p:nvPicPr>
          <p:cNvPr id="38916" name="Picture 4" descr="31 мар 2012 В мировом масштабе запас питьевой воды озера Байк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8976"/>
            <a:ext cx="5206007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03992" y="1357298"/>
            <a:ext cx="354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Шаман-камень </a:t>
            </a:r>
            <a:r>
              <a:rPr lang="ru-RU" dirty="0"/>
              <a:t>в истоке Ангары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4786322"/>
            <a:ext cx="301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Бухта Песчаная на Байкале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0-tub-ru.yandex.net/i?id=62a11df29e8879ed8affa65ea782762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5905500" cy="3895725"/>
          </a:xfrm>
          <a:prstGeom prst="rect">
            <a:avLst/>
          </a:prstGeom>
          <a:noFill/>
        </p:spPr>
      </p:pic>
      <p:pic>
        <p:nvPicPr>
          <p:cNvPr id="39940" name="Picture 4" descr="https://im0-tub-ru.yandex.net/i?id=83309dfa67f1829754ec0a24374a3215&amp;n=33&amp;h=215&amp;w=2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825" y="3000372"/>
            <a:ext cx="4934175" cy="38576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643446"/>
            <a:ext cx="369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Река Ангара в Иркутской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402099280af2e305502d1967006003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5072098" cy="3795620"/>
          </a:xfrm>
          <a:prstGeom prst="rect">
            <a:avLst/>
          </a:prstGeom>
          <a:noFill/>
        </p:spPr>
      </p:pic>
      <p:pic>
        <p:nvPicPr>
          <p:cNvPr id="4098" name="Picture 2" descr="https://im0-tub-ru.yandex.net/i?id=391644a6380cdc0823376a1356247bac&amp;n=33&amp;h=191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8"/>
            <a:ext cx="6642612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3643314"/>
            <a:ext cx="2588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г</a:t>
            </a:r>
            <a:r>
              <a:rPr lang="ru-RU" sz="4000" dirty="0" smtClean="0"/>
              <a:t>. Иркутск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im0-tub-ru.yandex.net/i?id=ee6abf5c7fe68018a8cde1ce303beeec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151442" cy="3859094"/>
          </a:xfrm>
          <a:prstGeom prst="rect">
            <a:avLst/>
          </a:prstGeom>
          <a:noFill/>
        </p:spPr>
      </p:pic>
      <p:pic>
        <p:nvPicPr>
          <p:cNvPr id="27652" name="Picture 4" descr="https://im0-tub-ru.yandex.net/i?id=39a053ab9336c40e8fe499d630b95f5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607293"/>
            <a:ext cx="4873624" cy="32507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5000636"/>
            <a:ext cx="186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г</a:t>
            </a:r>
            <a:r>
              <a:rPr lang="ru-RU" sz="2800" dirty="0" smtClean="0"/>
              <a:t>. Иркутск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ussights.ru/img/irkutsky_ostro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715000" cy="4286250"/>
          </a:xfrm>
          <a:prstGeom prst="rect">
            <a:avLst/>
          </a:prstGeom>
          <a:noFill/>
        </p:spPr>
      </p:pic>
      <p:pic>
        <p:nvPicPr>
          <p:cNvPr id="28676" name="Picture 4" descr="http://www.nsartmuseum.ru/images/journal/issue_2/lebedinskii_irkutskii_ostro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695825"/>
            <a:ext cx="6943725" cy="2162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2285992"/>
            <a:ext cx="273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Иркутский острог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43b47abf9dd3ed734e8b68744a9b7f0e&amp;n=33&amp;h=215&amp;w=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865426" cy="4278240"/>
          </a:xfrm>
          <a:prstGeom prst="rect">
            <a:avLst/>
          </a:prstGeom>
          <a:noFill/>
        </p:spPr>
      </p:pic>
      <p:pic>
        <p:nvPicPr>
          <p:cNvPr id="30724" name="Picture 4" descr="https://im0-tub-ru.yandex.net/i?id=9557a1e8b8a4c77918734284c502113f&amp;n=33&amp;h=215&amp;w=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000396" cy="40067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4786322"/>
            <a:ext cx="251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С. Г. Волконский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857760"/>
            <a:ext cx="264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М. Н. Волконская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0-tub-ru.yandex.net/i?id=2bbc0c654a99179b0c9b0c556dbc6bd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472855" cy="5072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643578"/>
            <a:ext cx="595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Дом-музей Волконских в Иркутске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0-tub-ru.yandex.net/i?id=c1bf5bc7947a66131095dbec0ec4746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392866" cy="3757610"/>
          </a:xfrm>
          <a:prstGeom prst="rect">
            <a:avLst/>
          </a:prstGeom>
          <a:noFill/>
        </p:spPr>
      </p:pic>
      <p:pic>
        <p:nvPicPr>
          <p:cNvPr id="31748" name="Picture 4" descr="http://kp.md/share/i/12/8128792/wr-720.sh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49"/>
            <a:ext cx="4714876" cy="3143251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85786" y="500042"/>
            <a:ext cx="7646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Иркутская область в годы Великой Отечественной войны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785794"/>
            <a:ext cx="288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Иркутской области</a:t>
            </a:r>
            <a:endParaRPr lang="ru-RU" dirty="0"/>
          </a:p>
        </p:txBody>
      </p:sp>
      <p:pic>
        <p:nvPicPr>
          <p:cNvPr id="32772" name="Picture 4" descr="https://im0-tub-ru.yandex.net/i?id=cac7b6963e5c8a6d9e5a23f1f45dc26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736"/>
            <a:ext cx="4762500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0-tub-ru.yandex.net/i?id=a8bfe15289aadf71c9f3b28c1b23275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86412" cy="4546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192880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Тофалария</a:t>
            </a:r>
            <a:endParaRPr lang="ru-RU" sz="3200" dirty="0"/>
          </a:p>
        </p:txBody>
      </p:sp>
      <p:pic>
        <p:nvPicPr>
          <p:cNvPr id="33796" name="Picture 4" descr="https://im0-tub-ru.yandex.net/i?id=b60c348464ffa249a2c1a50ed5d4e082&amp;n=33&amp;h=215&amp;w=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357694"/>
            <a:ext cx="4450172" cy="233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81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Внеклассное мероприятие, посвященное 80-летию  Иркутской области «Путешествие по родному краю»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10</cp:revision>
  <dcterms:created xsi:type="dcterms:W3CDTF">2017-03-20T11:17:44Z</dcterms:created>
  <dcterms:modified xsi:type="dcterms:W3CDTF">2017-03-20T13:07:04Z</dcterms:modified>
</cp:coreProperties>
</file>