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77" r:id="rId5"/>
    <p:sldId id="283" r:id="rId6"/>
    <p:sldId id="279" r:id="rId7"/>
    <p:sldId id="28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57F90-9AB5-47E3-9582-D110596B033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86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The name bringing fame and glory to others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696" cy="2071702"/>
          </a:xfrm>
        </p:spPr>
        <p:txBody>
          <a:bodyPr>
            <a:normAutofit lnSpcReduction="10000"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Презентация подготовлена Пахомовой С.Н.,</a:t>
            </a:r>
          </a:p>
          <a:p>
            <a:r>
              <a:rPr lang="ru-RU" sz="2000" dirty="0" smtClean="0"/>
              <a:t>учителем английского языка </a:t>
            </a:r>
          </a:p>
          <a:p>
            <a:r>
              <a:rPr lang="ru-RU" sz="2000" dirty="0" smtClean="0"/>
              <a:t>Гимназии г. Раменское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</a:t>
            </a:r>
            <a:r>
              <a:rPr lang="en-US" sz="4000" b="1" dirty="0" smtClean="0"/>
              <a:t>Modern civilization is everything that has been achieved thanks to science”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57496"/>
            <a:ext cx="5286380" cy="396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7" y="2214554"/>
            <a:ext cx="33575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Why do people become scientists?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143248"/>
            <a:ext cx="3143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a typeface="Times New Roman" pitchFamily="18" charset="0"/>
              </a:rPr>
              <a:t>Do you think it is difficult to be a scientist? Why? Why not?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00364" y="2428868"/>
            <a:ext cx="2643206" cy="15573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scientist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786182" y="857232"/>
            <a:ext cx="2000264" cy="120015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it is fun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57884" y="1357298"/>
            <a:ext cx="2714644" cy="177165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want to have unique knowledge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86446" y="3429000"/>
            <a:ext cx="2857520" cy="157163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want to have freedom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28926" y="4357694"/>
            <a:ext cx="3357586" cy="178595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like working for the benefit  of society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3500438"/>
            <a:ext cx="2857520" cy="207170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like to create order out of chaos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20" y="1071546"/>
            <a:ext cx="2928958" cy="207170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feel thrilled when they learn new things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</p:cNvCxnSpPr>
          <p:nvPr/>
        </p:nvCxnSpPr>
        <p:spPr>
          <a:xfrm rot="5400000" flipH="1" flipV="1">
            <a:off x="4268388" y="2125257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7"/>
          </p:cNvCxnSpPr>
          <p:nvPr/>
        </p:nvCxnSpPr>
        <p:spPr>
          <a:xfrm rot="5400000" flipH="1" flipV="1">
            <a:off x="5550306" y="2277920"/>
            <a:ext cx="85191" cy="672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72132" y="350043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429918" y="421402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786050" y="371475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3107521" y="239314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name bringing fame and glory to others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79296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Writing a </a:t>
            </a:r>
            <a:r>
              <a:rPr lang="en-US" sz="3600" b="1" dirty="0" err="1" smtClean="0"/>
              <a:t>sinkwein</a:t>
            </a:r>
            <a:r>
              <a:rPr lang="en-US" sz="3600" b="1" dirty="0" smtClean="0"/>
              <a:t> poem 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Alfred Nobel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Two  adjectives    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Three    verbs        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name bringing fame and glory to others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One  noun  ( may be with an  adjective)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Russian Nobel Prize winners in Physics and Chemistry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many Nobel Prize winners were members of the Academy? </a:t>
            </a:r>
          </a:p>
          <a:p>
            <a:r>
              <a:rPr lang="en-US" sz="2400" dirty="0" smtClean="0"/>
              <a:t> Which scientists</a:t>
            </a:r>
            <a:r>
              <a:rPr lang="ru-RU" sz="2400" dirty="0" smtClean="0"/>
              <a:t> </a:t>
            </a:r>
            <a:r>
              <a:rPr lang="en-US" sz="2400" dirty="0" smtClean="0"/>
              <a:t>were among those who founded the Moscow Institute of Physics and </a:t>
            </a:r>
            <a:r>
              <a:rPr lang="ru-RU" sz="2400" dirty="0" smtClean="0"/>
              <a:t> </a:t>
            </a:r>
            <a:r>
              <a:rPr lang="en-US" sz="2400" dirty="0" err="1" smtClean="0"/>
              <a:t>Techology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Which scientists  left the country to  continue their studies?</a:t>
            </a:r>
          </a:p>
          <a:p>
            <a:r>
              <a:rPr lang="en-US" sz="2400" dirty="0" smtClean="0"/>
              <a:t>Who was the director of the Academy’s  Physics Institute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before  </a:t>
            </a:r>
            <a:r>
              <a:rPr lang="en-US" sz="2400" dirty="0" err="1" smtClean="0"/>
              <a:t>Vitaly</a:t>
            </a:r>
            <a:r>
              <a:rPr lang="en-US" sz="2400" dirty="0" smtClean="0"/>
              <a:t> Ginsburg?</a:t>
            </a:r>
          </a:p>
          <a:p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en-US" sz="2800" dirty="0" smtClean="0"/>
              <a:t>All but one= ten</a:t>
            </a:r>
          </a:p>
          <a:p>
            <a:r>
              <a:rPr lang="en-US" sz="2800" dirty="0" smtClean="0"/>
              <a:t>2.Semyonov</a:t>
            </a:r>
            <a:r>
              <a:rPr lang="en-US" sz="2800" smtClean="0"/>
              <a:t>, Landau </a:t>
            </a:r>
            <a:r>
              <a:rPr lang="en-US" sz="2800" dirty="0" smtClean="0"/>
              <a:t>and Kapitsa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3.</a:t>
            </a:r>
            <a:r>
              <a:rPr lang="en-US" sz="2800" dirty="0" smtClean="0"/>
              <a:t>Kapitsa and Landau</a:t>
            </a:r>
          </a:p>
          <a:p>
            <a:r>
              <a:rPr lang="ru-RU" sz="2800" dirty="0" smtClean="0"/>
              <a:t>4. </a:t>
            </a:r>
            <a:r>
              <a:rPr lang="en-US" sz="2800" dirty="0" smtClean="0"/>
              <a:t>Igor Tamm</a:t>
            </a:r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200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The name bringing fame and glory to others </vt:lpstr>
      <vt:lpstr>“Modern civilization is everything that has been achieved thanks to science” </vt:lpstr>
      <vt:lpstr>Презентация PowerPoint</vt:lpstr>
      <vt:lpstr>The name bringing fame and glory to others </vt:lpstr>
      <vt:lpstr>Writing a sinkwein poem .</vt:lpstr>
      <vt:lpstr>Russian Nobel Prize winners in Physics and Chemistry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Forms</dc:title>
  <dc:creator>1</dc:creator>
  <cp:lastModifiedBy>Vasiliy Pakhomov</cp:lastModifiedBy>
  <cp:revision>101</cp:revision>
  <dcterms:created xsi:type="dcterms:W3CDTF">2012-09-24T19:14:31Z</dcterms:created>
  <dcterms:modified xsi:type="dcterms:W3CDTF">2017-01-11T16:55:26Z</dcterms:modified>
</cp:coreProperties>
</file>