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9"/>
  </p:notesMasterIdLst>
  <p:sldIdLst>
    <p:sldId id="256" r:id="rId2"/>
    <p:sldId id="283" r:id="rId3"/>
    <p:sldId id="257" r:id="rId4"/>
    <p:sldId id="258" r:id="rId5"/>
    <p:sldId id="259" r:id="rId6"/>
    <p:sldId id="280" r:id="rId7"/>
    <p:sldId id="261" r:id="rId8"/>
    <p:sldId id="264" r:id="rId9"/>
    <p:sldId id="282" r:id="rId10"/>
    <p:sldId id="281" r:id="rId11"/>
    <p:sldId id="262" r:id="rId12"/>
    <p:sldId id="263" r:id="rId13"/>
    <p:sldId id="265" r:id="rId14"/>
    <p:sldId id="270" r:id="rId15"/>
    <p:sldId id="275" r:id="rId16"/>
    <p:sldId id="279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7" autoAdjust="0"/>
  </p:normalViewPr>
  <p:slideViewPr>
    <p:cSldViewPr>
      <p:cViewPr varScale="1">
        <p:scale>
          <a:sx n="42" d="100"/>
          <a:sy n="42" d="100"/>
        </p:scale>
        <p:origin x="-9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683BC8-042C-4DFF-BC9E-6B83D1032FC2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5A930C-F552-4430-B095-D3F2E434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AD01E-4BB7-4559-9AAF-0C1E4F3EC98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AD01E-4BB7-4559-9AAF-0C1E4F3EC98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E71119-2A6F-48A8-B257-150CB263C81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769512-7A13-4C0E-8012-F43A4AEE5B71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CC95-267F-4381-B3C9-2713CDAB798B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D81F-02D0-4239-BA95-D1468D453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D94B-B4BD-4287-99AB-51AB931019DB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670A-ABBA-47E1-B7FA-0B8605EA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4F1C-8990-48A9-9359-AAEC38060915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3D7F-F8D0-4BA6-A921-77824C5A7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749E-E4F6-4065-A4D9-4AFB4D4FB354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F69B-239F-49C6-910E-2143AFA3B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52C2-D323-481B-B209-14EB3F79F6F5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BEE4-CE00-4F6A-A7A5-F1CDE590E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CFEE-34DB-45F6-B604-7757D2765E50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F55A-E939-4AE9-AB38-99D41F28B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C678-011C-47CB-97F7-7487BACA87FC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5E2A-CAA9-493D-8C66-818BCB2C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65B8-4D7F-4D70-8800-832274F48362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F458-2BBE-48F6-8AAC-C9F822C6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409A-E88D-4313-8109-1EA0A6C108DA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F47C-2614-4101-8451-B2536A86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2BE2-1095-4705-B281-F0C157385008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C431-C1A5-4E57-9203-9E95A2E3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B93F-88AA-4223-B71F-9AE072629634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6951-A022-47ED-9F2E-02E59C4C3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screen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7E87D-12F8-42FB-A94A-B4092D0CB168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A9D77-17AC-4D61-B082-8E2A6424D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791" r:id="rId7"/>
    <p:sldLayoutId id="2147483792" r:id="rId8"/>
    <p:sldLayoutId id="2147483800" r:id="rId9"/>
    <p:sldLayoutId id="2147483801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5724254"/>
            <a:ext cx="6400800" cy="807495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5556"/>
          <a:stretch>
            <a:fillRect/>
          </a:stretch>
        </p:blipFill>
        <p:spPr bwMode="auto">
          <a:xfrm>
            <a:off x="3266855" y="4419110"/>
            <a:ext cx="1845205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clrChange>
              <a:clrFrom>
                <a:srgbClr val="E1DDDA"/>
              </a:clrFrom>
              <a:clrTo>
                <a:srgbClr val="E1DDDA">
                  <a:alpha val="0"/>
                </a:srgbClr>
              </a:clrTo>
            </a:clrChange>
            <a:lum bright="-12000" contrast="54000"/>
          </a:blip>
          <a:srcRect/>
          <a:stretch>
            <a:fillRect/>
          </a:stretch>
        </p:blipFill>
        <p:spPr bwMode="auto">
          <a:xfrm flipH="1">
            <a:off x="611560" y="4239090"/>
            <a:ext cx="249327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67155" y="4374105"/>
            <a:ext cx="1350150" cy="13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работа\картинки\сказки\kolobok\колобок\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6985" y="2348880"/>
            <a:ext cx="1393344" cy="192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aik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36685" y="458670"/>
            <a:ext cx="5310590" cy="6043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0_51c6a_1335308e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4673" b="23845"/>
          <a:stretch>
            <a:fillRect/>
          </a:stretch>
        </p:blipFill>
        <p:spPr>
          <a:xfrm>
            <a:off x="296525" y="2933945"/>
            <a:ext cx="4526995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5" descr="15128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932040" y="2753925"/>
            <a:ext cx="3896925" cy="376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565" y="278650"/>
            <a:ext cx="3892933" cy="2595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6750" y="458670"/>
            <a:ext cx="4507250" cy="302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обака терапевт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60800" y="1873250"/>
            <a:ext cx="5019085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flipH="1">
            <a:off x="304800" y="1295400"/>
            <a:ext cx="3248358" cy="4829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_DSC4405ss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1550" y="1628800"/>
            <a:ext cx="8275975" cy="4242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0b65a1fc8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66755" y="188640"/>
            <a:ext cx="1665185" cy="24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6a00d8341c009153ef00e5501491168834-640wi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 flipH="1">
            <a:off x="2279801" y="2663914"/>
            <a:ext cx="1957231" cy="3919817"/>
          </a:xfrm>
          <a:effectLst>
            <a:softEdge rad="112500"/>
          </a:effectLst>
        </p:spPr>
      </p:pic>
      <p:pic>
        <p:nvPicPr>
          <p:cNvPr id="7" name="Содержимое 6" descr="a1690a9b989c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16505" y="233645"/>
            <a:ext cx="2182790" cy="6290621"/>
          </a:xfrm>
          <a:effectLst>
            <a:softEdge rad="112500"/>
          </a:effectLst>
        </p:spPr>
      </p:pic>
      <p:pic>
        <p:nvPicPr>
          <p:cNvPr id="8" name="Рисунок 7" descr="efd9201bbdf0.jpg"/>
          <p:cNvPicPr>
            <a:picLocks noChangeAspect="1"/>
          </p:cNvPicPr>
          <p:nvPr/>
        </p:nvPicPr>
        <p:blipFill>
          <a:blip r:embed="rId6" cstate="screen"/>
          <a:srcRect l="-1854"/>
          <a:stretch>
            <a:fillRect/>
          </a:stretch>
        </p:blipFill>
        <p:spPr>
          <a:xfrm flipH="1">
            <a:off x="6867255" y="3293985"/>
            <a:ext cx="2070229" cy="311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7pariswebtrip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46975" y="3780948"/>
            <a:ext cx="2475275" cy="270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1119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076945" y="683695"/>
            <a:ext cx="2523655" cy="252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971fef9a9d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642230" y="908720"/>
            <a:ext cx="2338114" cy="235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35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386535" y="683695"/>
            <a:ext cx="2303911" cy="159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9260919_0s809_131550810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43808" y="2708920"/>
            <a:ext cx="2448272" cy="1818716"/>
          </a:xfrm>
          <a:effectLst>
            <a:softEdge rad="112500"/>
          </a:effectLst>
        </p:spPr>
      </p:pic>
      <p:pic>
        <p:nvPicPr>
          <p:cNvPr id="11" name="Содержимое 10" descr="712005 гантель с шипами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2726795" y="773705"/>
            <a:ext cx="2448272" cy="1334393"/>
          </a:xfrm>
          <a:effectLst>
            <a:softEdge rad="112500"/>
          </a:effectLst>
        </p:spPr>
      </p:pic>
      <p:pic>
        <p:nvPicPr>
          <p:cNvPr id="15" name="Рисунок 14" descr="picture.jpg"/>
          <p:cNvPicPr>
            <a:picLocks noChangeAspect="1"/>
          </p:cNvPicPr>
          <p:nvPr/>
        </p:nvPicPr>
        <p:blipFill>
          <a:blip r:embed="rId5" cstate="screen"/>
          <a:srcRect t="4632" b="6176"/>
          <a:stretch>
            <a:fillRect/>
          </a:stretch>
        </p:blipFill>
        <p:spPr>
          <a:xfrm>
            <a:off x="2987824" y="4581128"/>
            <a:ext cx="2880320" cy="183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uhojkorm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79512" y="4549492"/>
            <a:ext cx="2664296" cy="179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74cf2490ba6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6565" y="2708920"/>
            <a:ext cx="194421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001910106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flipH="1">
            <a:off x="5472100" y="638690"/>
            <a:ext cx="3312368" cy="269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Smalldog_cat Slicker brush_Blue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7" y="4509120"/>
            <a:ext cx="2592289" cy="18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obaka-veterinar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flipH="1">
            <a:off x="467544" y="3645024"/>
            <a:ext cx="3822848" cy="2762250"/>
          </a:xfrm>
          <a:effectLst>
            <a:softEdge rad="112500"/>
          </a:effectLst>
        </p:spPr>
      </p:pic>
      <p:pic>
        <p:nvPicPr>
          <p:cNvPr id="5" name="Содержимое 4" descr="3646_NpAdvHover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 t="-2814"/>
          <a:stretch>
            <a:fillRect/>
          </a:stretch>
        </p:blipFill>
        <p:spPr>
          <a:xfrm>
            <a:off x="323528" y="539206"/>
            <a:ext cx="4014591" cy="2978694"/>
          </a:xfrm>
          <a:effectLst>
            <a:softEdge rad="112500"/>
          </a:effectLst>
        </p:spPr>
      </p:pic>
      <p:pic>
        <p:nvPicPr>
          <p:cNvPr id="9" name="Рисунок 8" descr="0_6d426_dd814f02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99992" y="1412776"/>
            <a:ext cx="4143916" cy="42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3939846_dog_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16605" y="1268760"/>
            <a:ext cx="7344816" cy="493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110998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СОБАКА – ДРУГ  ЧЕЛОВЕКА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5724254"/>
            <a:ext cx="6400800" cy="807495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951" y="1762090"/>
            <a:ext cx="3104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45" y="2033845"/>
            <a:ext cx="432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1530" y="1313765"/>
            <a:ext cx="4074453" cy="293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7197"/>
          <a:stretch>
            <a:fillRect/>
          </a:stretch>
        </p:blipFill>
        <p:spPr bwMode="auto">
          <a:xfrm>
            <a:off x="5247075" y="2213865"/>
            <a:ext cx="3076666" cy="323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50" y="1493785"/>
            <a:ext cx="8077200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f20111005190719-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403775"/>
            <a:ext cx="4364792" cy="4215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39661"/>
            <a:ext cx="4932040" cy="3674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6" descr="0_8833_3862a202_XL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32040" y="998730"/>
            <a:ext cx="3893817" cy="444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4" descr="10вапрт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9284" y="998730"/>
            <a:ext cx="3864417" cy="4455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b1d7454ff4342fdb7fc2cbefde4e74e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341530" y="3654025"/>
            <a:ext cx="4866862" cy="299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8" descr="sobaki-305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27095" y="1088740"/>
            <a:ext cx="2937196" cy="481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Содержимое 5" descr="255a5e56e7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1530" y="323655"/>
            <a:ext cx="4670269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61510" y="3564015"/>
            <a:ext cx="2700300" cy="296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6db9270c6c4b76e2dd12a7a82a6ebd0_16325769664a167ee5b209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1510" y="143635"/>
            <a:ext cx="2745305" cy="3467921"/>
          </a:xfrm>
          <a:effectLst>
            <a:softEdge rad="112500"/>
          </a:effectLst>
        </p:spPr>
      </p:pic>
      <p:pic>
        <p:nvPicPr>
          <p:cNvPr id="10" name="Рисунок 9" descr="1268859217_e3d84074c16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681790" y="3609020"/>
            <a:ext cx="3600400" cy="259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1303783907_narkotiki-1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6057165" y="3519010"/>
            <a:ext cx="2831328" cy="2566060"/>
          </a:xfrm>
          <a:effectLst>
            <a:softEdge rad="112500"/>
          </a:effectLst>
        </p:spPr>
      </p:pic>
      <p:pic>
        <p:nvPicPr>
          <p:cNvPr id="11" name="Рисунок 10" descr="DETAIL_PICTURE_59450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922150" y="818710"/>
            <a:ext cx="2900300" cy="270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roverka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906815" y="773705"/>
            <a:ext cx="3150350" cy="269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nimals_Dogs__001810_1.jpg"/>
          <p:cNvPicPr>
            <a:picLocks noChangeAspect="1"/>
          </p:cNvPicPr>
          <p:nvPr/>
        </p:nvPicPr>
        <p:blipFill>
          <a:blip r:embed="rId2" cstate="screen"/>
          <a:srcRect r="-1107"/>
          <a:stretch>
            <a:fillRect/>
          </a:stretch>
        </p:blipFill>
        <p:spPr>
          <a:xfrm>
            <a:off x="2186735" y="953725"/>
            <a:ext cx="5136054" cy="290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print">
            <a:clrChange>
              <a:clrFrom>
                <a:srgbClr val="FAFFFC"/>
              </a:clrFrom>
              <a:clrTo>
                <a:srgbClr val="FA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1940" y="3834045"/>
            <a:ext cx="1504950" cy="150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905</TotalTime>
  <Words>8</Words>
  <Application>Microsoft Office PowerPoint</Application>
  <PresentationFormat>Экран (4:3)</PresentationFormat>
  <Paragraphs>5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Welcome</vt:lpstr>
      <vt:lpstr>Слайд 1</vt:lpstr>
      <vt:lpstr>СОБАКА – ДРУГ  ЧЕЛОВЕКА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– ДРУГ ЧЕЛОВЕКА</dc:title>
  <dc:creator>Настя</dc:creator>
  <cp:lastModifiedBy>елена</cp:lastModifiedBy>
  <cp:revision>75</cp:revision>
  <dcterms:created xsi:type="dcterms:W3CDTF">2012-02-01T06:31:30Z</dcterms:created>
  <dcterms:modified xsi:type="dcterms:W3CDTF">2016-04-12T15:12:03Z</dcterms:modified>
</cp:coreProperties>
</file>