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09.11.2016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349" y="548680"/>
            <a:ext cx="756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THE PLACE WE LIVE IN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Users\noutbook\Desktop\лесной-д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667">
            <a:off x="251520" y="1916833"/>
            <a:ext cx="42606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utbook\Desktop\1425309710_d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448">
            <a:off x="4346391" y="3291128"/>
            <a:ext cx="4474468" cy="29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Task 1. Make the Furniture.</a:t>
            </a:r>
            <a:endParaRPr lang="ru-RU" sz="2400" b="1" dirty="0" smtClean="0">
              <a:solidFill>
                <a:schemeClr val="accent6"/>
              </a:solidFill>
            </a:endParaRPr>
          </a:p>
          <a:p>
            <a:endParaRPr lang="ru-RU" sz="2400" dirty="0" smtClean="0">
              <a:solidFill>
                <a:schemeClr val="accent6"/>
              </a:solidFill>
            </a:endParaRPr>
          </a:p>
          <a:p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</a:rPr>
              <a:t>Here is a box of bricks with the English letters on them. I put them on the table for you to make up words on our topic and take them down. Read your words aloud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http://s13.buyreklama.ru/novosibirsk/photos/34940736/53687e2639249f023dd1aa031de2f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444">
            <a:off x="93576" y="3631731"/>
            <a:ext cx="4312935" cy="28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dmebel-pro.ru/files/mdmebel-pro/images/catalog/2012/28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917">
            <a:off x="4753669" y="3173855"/>
            <a:ext cx="4247183" cy="271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Task 2. Choose the Decoration</a:t>
            </a:r>
            <a:r>
              <a:rPr lang="en-US" sz="2400" b="1" dirty="0" smtClean="0">
                <a:solidFill>
                  <a:schemeClr val="accent6"/>
                </a:solidFill>
              </a:rPr>
              <a:t>.</a:t>
            </a:r>
            <a:endParaRPr lang="ru-RU" sz="2400" b="1" dirty="0" smtClean="0">
              <a:solidFill>
                <a:schemeClr val="accent6"/>
              </a:solidFill>
            </a:endParaRPr>
          </a:p>
          <a:p>
            <a:endParaRPr lang="ru-RU" sz="2400" dirty="0">
              <a:solidFill>
                <a:schemeClr val="accent6"/>
              </a:solidFill>
            </a:endParaRPr>
          </a:p>
          <a:p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Choose the written word and think of a sentence with it in Present Simple, Past Simple, Future Simple or Present Continuous.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265" y="349536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a kitchen, </a:t>
            </a:r>
            <a:r>
              <a:rPr lang="ru-RU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hall</a:t>
            </a:r>
            <a:r>
              <a:rPr lang="en-US" sz="2400" dirty="0" smtClean="0"/>
              <a:t>,</a:t>
            </a:r>
            <a:r>
              <a:rPr lang="ru-RU" sz="2400" dirty="0" smtClean="0"/>
              <a:t>   </a:t>
            </a:r>
            <a:r>
              <a:rPr lang="en-US" sz="2400" dirty="0" smtClean="0"/>
              <a:t> </a:t>
            </a:r>
            <a:r>
              <a:rPr lang="en-US" sz="2400" dirty="0"/>
              <a:t>a fire, </a:t>
            </a:r>
            <a:r>
              <a:rPr lang="ru-RU" sz="2400" dirty="0" smtClean="0"/>
              <a:t>   </a:t>
            </a:r>
            <a:r>
              <a:rPr lang="en-US" sz="2400" dirty="0" smtClean="0"/>
              <a:t>a </a:t>
            </a:r>
            <a:r>
              <a:rPr lang="en-US" sz="2400" dirty="0"/>
              <a:t>curtain, </a:t>
            </a:r>
            <a:r>
              <a:rPr lang="ru-RU" sz="2400" dirty="0" smtClean="0"/>
              <a:t>  </a:t>
            </a:r>
            <a:r>
              <a:rPr lang="en-US" sz="2400" dirty="0" smtClean="0"/>
              <a:t>a </a:t>
            </a:r>
            <a:r>
              <a:rPr lang="en-US" sz="2400" dirty="0"/>
              <a:t>bedroom, </a:t>
            </a:r>
            <a:r>
              <a:rPr lang="ru-RU" sz="2400" dirty="0" smtClean="0"/>
              <a:t>    </a:t>
            </a:r>
            <a:r>
              <a:rPr lang="en-US" sz="2400" dirty="0" smtClean="0"/>
              <a:t>a </a:t>
            </a:r>
            <a:r>
              <a:rPr lang="en-US" sz="2400" dirty="0"/>
              <a:t>flat, </a:t>
            </a:r>
            <a:r>
              <a:rPr lang="ru-RU" sz="2400" dirty="0" smtClean="0"/>
              <a:t>   </a:t>
            </a:r>
            <a:r>
              <a:rPr lang="en-US" sz="2400" dirty="0" smtClean="0"/>
              <a:t>a </a:t>
            </a:r>
            <a:r>
              <a:rPr lang="en-US" sz="2400" dirty="0"/>
              <a:t>flower, </a:t>
            </a:r>
            <a:r>
              <a:rPr lang="ru-RU" sz="2400" dirty="0" smtClean="0"/>
              <a:t>   </a:t>
            </a:r>
            <a:r>
              <a:rPr lang="en-US" sz="2400" dirty="0" smtClean="0"/>
              <a:t>a </a:t>
            </a:r>
            <a:r>
              <a:rPr lang="en-US" sz="2400" dirty="0"/>
              <a:t>lamp, </a:t>
            </a:r>
            <a:r>
              <a:rPr lang="ru-RU" sz="2400" dirty="0" smtClean="0"/>
              <a:t>   </a:t>
            </a:r>
            <a:r>
              <a:rPr lang="en-US" sz="2400" dirty="0" smtClean="0"/>
              <a:t>a </a:t>
            </a:r>
            <a:r>
              <a:rPr lang="en-US" sz="2400" dirty="0"/>
              <a:t>living-room, </a:t>
            </a:r>
            <a:r>
              <a:rPr lang="ru-RU" sz="2400" dirty="0" smtClean="0"/>
              <a:t>  </a:t>
            </a:r>
            <a:r>
              <a:rPr lang="en-US" sz="2400" dirty="0" smtClean="0"/>
              <a:t>a </a:t>
            </a:r>
            <a:r>
              <a:rPr lang="en-US" sz="2400" dirty="0"/>
              <a:t>carpet</a:t>
            </a:r>
            <a:endParaRPr lang="ru-RU" sz="2400" dirty="0"/>
          </a:p>
          <a:p>
            <a:r>
              <a:rPr lang="en-US" sz="2400" dirty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44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66678"/>
            <a:ext cx="79208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Task 3. Guessing Game. 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endParaRPr lang="ru-RU" sz="2400" dirty="0" smtClean="0">
              <a:solidFill>
                <a:schemeClr val="accent6"/>
              </a:solidFill>
            </a:endParaRPr>
          </a:p>
          <a:p>
            <a:pPr algn="ctr"/>
            <a:endParaRPr lang="ru-RU" sz="2400" u="sng" dirty="0">
              <a:solidFill>
                <a:schemeClr val="accent6"/>
              </a:solidFill>
            </a:endParaRPr>
          </a:p>
          <a:p>
            <a:endParaRPr lang="ru-RU" u="sng" dirty="0" smtClean="0"/>
          </a:p>
          <a:p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</a:rPr>
              <a:t>You 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are going to explain the meaning of the words for the others to guess what it is.</a:t>
            </a:r>
            <a:r>
              <a:rPr lang="en-US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/>
              <a:t> </a:t>
            </a:r>
            <a:endParaRPr lang="ru-RU" dirty="0"/>
          </a:p>
        </p:txBody>
      </p:sp>
      <p:pic>
        <p:nvPicPr>
          <p:cNvPr id="1026" name="Picture 2" descr="http://irir.portfolius.ru/house/i/7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9991" y="26064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Task 4. Invitation Card. </a:t>
            </a:r>
            <a:endParaRPr lang="ru-RU" sz="2400" b="1" dirty="0" smtClean="0">
              <a:solidFill>
                <a:schemeClr val="accent6"/>
              </a:solidFill>
            </a:endParaRPr>
          </a:p>
          <a:p>
            <a:pPr algn="ctr"/>
            <a:endParaRPr lang="ru-RU" sz="2400" b="1" dirty="0">
              <a:solidFill>
                <a:schemeClr val="accent6"/>
              </a:solidFill>
            </a:endParaRPr>
          </a:p>
          <a:p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Jack invited  us  to visit his house. He wants to show how a traditional English house looks. Ask each other questions and answer them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http://house-projects.com.ua/wp-content/uploads/2014/04/dvuhe%60tazhnyiy-dom-proek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80663"/>
            <a:ext cx="3707904" cy="31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016" y="2126187"/>
            <a:ext cx="52920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Ask each other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endParaRPr lang="ru-RU" dirty="0"/>
          </a:p>
          <a:p>
            <a:r>
              <a:rPr lang="en-US" sz="2000" dirty="0"/>
              <a:t>- how many floors there are in his house;</a:t>
            </a:r>
            <a:endParaRPr lang="ru-RU" sz="2000" dirty="0"/>
          </a:p>
          <a:p>
            <a:r>
              <a:rPr lang="en-US" sz="2000" dirty="0"/>
              <a:t>- what rooms upstairs are;</a:t>
            </a:r>
            <a:endParaRPr lang="ru-RU" sz="2000" dirty="0"/>
          </a:p>
          <a:p>
            <a:r>
              <a:rPr lang="en-US" sz="2000" dirty="0"/>
              <a:t>- if there is a back door in it;</a:t>
            </a:r>
            <a:endParaRPr lang="ru-RU" sz="2000" dirty="0"/>
          </a:p>
          <a:p>
            <a:r>
              <a:rPr lang="en-US" sz="2000" dirty="0"/>
              <a:t>- where Jack takes off and puts on his clothes;</a:t>
            </a:r>
            <a:endParaRPr lang="ru-RU" sz="2000" dirty="0"/>
          </a:p>
          <a:p>
            <a:r>
              <a:rPr lang="en-US" sz="2000" dirty="0"/>
              <a:t>- where he washed up yesterday;</a:t>
            </a:r>
            <a:endParaRPr lang="ru-RU" sz="2000" dirty="0"/>
          </a:p>
          <a:p>
            <a:r>
              <a:rPr lang="en-US" sz="2000" dirty="0"/>
              <a:t>- where he is going to work tonight;</a:t>
            </a:r>
            <a:endParaRPr lang="ru-RU" sz="2000" dirty="0"/>
          </a:p>
          <a:p>
            <a:r>
              <a:rPr lang="en-US" sz="2000" dirty="0"/>
              <a:t>- where he usually has breakfast;</a:t>
            </a:r>
            <a:endParaRPr lang="ru-RU" sz="2000" dirty="0"/>
          </a:p>
          <a:p>
            <a:r>
              <a:rPr lang="en-US" sz="2000" dirty="0"/>
              <a:t>- where he left his keys when he came back yesterday;</a:t>
            </a:r>
            <a:endParaRPr lang="ru-RU" sz="2000" dirty="0"/>
          </a:p>
          <a:p>
            <a:r>
              <a:rPr lang="en-US" sz="2000" dirty="0"/>
              <a:t>- when he built his house.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95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4260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/>
                </a:solidFill>
              </a:rPr>
              <a:t>Now let’s recite the poem: “This Is the House That Jack Built”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5" name="Picture 2" descr="http://house-projects.com.ua/wp-content/uploads/2014/04/dvuhe%60tazhnyiy-dom-proek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016224" cy="171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3.bp.blogspot.com/_Ldah__-frBM/R1JzxFFCgQI/AAAAAAAAAEI/4DCx1Z6RDuc/s1600-R/Anadama%2BBread%2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19" y="1241417"/>
            <a:ext cx="2563029" cy="14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pynet.ru/uploads/posts/2007-12/119892142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8434"/>
            <a:ext cx="1610963" cy="16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2.vitaportal.ru/sites/default/files/story_files/katzen_15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29" y="1287617"/>
            <a:ext cx="1968181" cy="1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zwalls.ru/pic/201310/1600x900/zwalls.ru-238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0" y="3140968"/>
            <a:ext cx="2684524" cy="15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metronews.ru/novosti/v-peterburge-s-vystavki-agrorus-2011-sbezhala-korova/Tpokhv---F2ebV494QEpD6/new-15786-2011-04-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29" y="2985609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.artfile.ru/2560x1713_772931_%5bwww.ArtFile.ru%5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81777"/>
            <a:ext cx="2434879" cy="1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justmedia.ru/upload/news/51ff98f5583ac530465764_600_4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9" y="5011053"/>
            <a:ext cx="2615402" cy="17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76672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Task 5: Furnish your flat. 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endParaRPr lang="en-US" b="1" u="sng" dirty="0"/>
          </a:p>
          <a:p>
            <a:endParaRPr lang="en-US" b="1" u="sng" dirty="0" smtClean="0"/>
          </a:p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Before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furnishing the flat we have to revise the prepositions. Fill in the words.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7809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1.  in </a:t>
            </a:r>
            <a:r>
              <a:rPr lang="en-US" sz="2400" dirty="0" err="1"/>
              <a:t>fr</a:t>
            </a:r>
            <a:r>
              <a:rPr lang="en-US" sz="2400" dirty="0"/>
              <a:t>…n… of</a:t>
            </a:r>
            <a:endParaRPr lang="ru-RU" sz="2400" dirty="0"/>
          </a:p>
          <a:p>
            <a:r>
              <a:rPr lang="en-US" sz="2400" dirty="0"/>
              <a:t>2.  b…h…n…</a:t>
            </a:r>
            <a:endParaRPr lang="ru-RU" sz="2400" dirty="0"/>
          </a:p>
          <a:p>
            <a:r>
              <a:rPr lang="en-US" sz="2400" dirty="0"/>
              <a:t>3.  in the …id…le</a:t>
            </a:r>
            <a:endParaRPr lang="ru-RU" sz="2400" dirty="0"/>
          </a:p>
          <a:p>
            <a:r>
              <a:rPr lang="en-US" sz="2400" dirty="0"/>
              <a:t>4.  n…x… to</a:t>
            </a:r>
            <a:endParaRPr lang="ru-RU" sz="2400" dirty="0"/>
          </a:p>
          <a:p>
            <a:r>
              <a:rPr lang="en-US" sz="2400" dirty="0"/>
              <a:t>5.  a…o…e</a:t>
            </a:r>
            <a:endParaRPr lang="ru-RU" sz="2400" dirty="0"/>
          </a:p>
          <a:p>
            <a:r>
              <a:rPr lang="en-US" sz="2400" dirty="0"/>
              <a:t>6.  …</a:t>
            </a:r>
            <a:r>
              <a:rPr lang="en-US" sz="2400" dirty="0" err="1"/>
              <a:t>nd</a:t>
            </a:r>
            <a:r>
              <a:rPr lang="en-US" sz="2400" dirty="0"/>
              <a:t>…r</a:t>
            </a:r>
            <a:endParaRPr lang="ru-RU" sz="2400" dirty="0"/>
          </a:p>
          <a:p>
            <a:r>
              <a:rPr lang="en-US" sz="2400" dirty="0"/>
              <a:t>7.  …y</a:t>
            </a:r>
            <a:endParaRPr lang="ru-RU" sz="2400" dirty="0"/>
          </a:p>
          <a:p>
            <a:r>
              <a:rPr lang="en-US" sz="2400" dirty="0"/>
              <a:t>8.  in the c…r…e…</a:t>
            </a:r>
            <a:endParaRPr lang="ru-RU" sz="2400" dirty="0"/>
          </a:p>
          <a:p>
            <a:r>
              <a:rPr lang="en-US" sz="2400" dirty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98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9269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6"/>
                </a:solidFill>
              </a:rPr>
              <a:t>You can see the plan of our new flat. Choose one room and furnish it. You can work in two.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://rbnews.info/wp-content/uploads/2016/01/tsarsk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521</TotalTime>
  <Words>351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 Yasmeen (Wipro Technologies)</dc:creator>
  <cp:lastModifiedBy>noutbook</cp:lastModifiedBy>
  <cp:revision>15</cp:revision>
  <dcterms:created xsi:type="dcterms:W3CDTF">2010-02-23T11:30:32Z</dcterms:created>
  <dcterms:modified xsi:type="dcterms:W3CDTF">2016-11-09T14:24:47Z</dcterms:modified>
</cp:coreProperties>
</file>