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62" r:id="rId6"/>
    <p:sldId id="259" r:id="rId7"/>
    <p:sldId id="263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0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90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04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69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25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0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3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92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A3C7C-C796-4FF2-9181-F45FED6AE2AC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1E052-F41A-4E25-9CC3-9AF14F971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5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</a:t>
            </a:r>
            <a:r>
              <a:rPr lang="ru-RU" b="1" dirty="0" smtClean="0"/>
              <a:t>команда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05" y="3256546"/>
            <a:ext cx="4177951" cy="233965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07259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atin typeface="Comic Sans MS" panose="030F0702030302020204" pitchFamily="66" charset="0"/>
              </a:rPr>
              <a:t>«Шекспир – жизнь и творчество»</a:t>
            </a:r>
          </a:p>
          <a:p>
            <a:pPr marL="0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quest</a:t>
            </a:r>
            <a:endParaRPr lang="ru-RU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219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Гамлет</a:t>
            </a:r>
          </a:p>
          <a:p>
            <a:pPr marL="0" indent="0">
              <a:buNone/>
            </a:pPr>
            <a:r>
              <a:rPr lang="ru-RU" dirty="0" smtClean="0"/>
              <a:t>2. Ромео и Джульетта</a:t>
            </a:r>
          </a:p>
          <a:p>
            <a:pPr marL="0" indent="0">
              <a:buNone/>
            </a:pPr>
            <a:r>
              <a:rPr lang="ru-RU" dirty="0" smtClean="0"/>
              <a:t>3. Отелло</a:t>
            </a:r>
          </a:p>
          <a:p>
            <a:pPr marL="0" indent="0">
              <a:buNone/>
            </a:pPr>
            <a:r>
              <a:rPr lang="ru-RU" dirty="0" smtClean="0"/>
              <a:t>4. Сон в летнюю ночь</a:t>
            </a:r>
          </a:p>
          <a:p>
            <a:pPr marL="0" indent="0">
              <a:buNone/>
            </a:pPr>
            <a:r>
              <a:rPr lang="ru-RU" dirty="0" smtClean="0"/>
              <a:t>5. Шекспир </a:t>
            </a:r>
            <a:r>
              <a:rPr lang="en-US" dirty="0" smtClean="0"/>
              <a:t>“life-story”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ru-RU" dirty="0" smtClean="0"/>
              <a:t>Шекспир и Елизавета</a:t>
            </a:r>
          </a:p>
          <a:p>
            <a:pPr marL="0" indent="0">
              <a:buNone/>
            </a:pPr>
            <a:r>
              <a:rPr lang="ru-RU" dirty="0" smtClean="0"/>
              <a:t>7. Поэзия Шекспира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22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Ромео и Джульетта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smtClean="0"/>
              <a:t>Сон в летнюю ночь 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smtClean="0"/>
              <a:t>Шекспир </a:t>
            </a:r>
            <a:r>
              <a:rPr lang="en-US" dirty="0" smtClean="0"/>
              <a:t>“life-story”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smtClean="0"/>
              <a:t>Отелло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en-US" dirty="0" smtClean="0"/>
              <a:t>. </a:t>
            </a:r>
            <a:r>
              <a:rPr lang="ru-RU" dirty="0" smtClean="0"/>
              <a:t>Шекспир и Елизавета</a:t>
            </a:r>
          </a:p>
          <a:p>
            <a:pPr marL="0" indent="0">
              <a:buNone/>
            </a:pPr>
            <a:r>
              <a:rPr lang="ru-RU" dirty="0" smtClean="0"/>
              <a:t>6. Гамлет</a:t>
            </a:r>
          </a:p>
          <a:p>
            <a:pPr marL="0" indent="0">
              <a:buNone/>
            </a:pPr>
            <a:r>
              <a:rPr lang="ru-RU" dirty="0" smtClean="0"/>
              <a:t>7. Поэзия Шекспира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19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Сон в летнюю ночь </a:t>
            </a:r>
          </a:p>
          <a:p>
            <a:pPr marL="514350" indent="-514350">
              <a:buAutoNum type="arabicPeriod"/>
            </a:pPr>
            <a:r>
              <a:rPr lang="ru-RU" dirty="0" smtClean="0"/>
              <a:t>Шекспир </a:t>
            </a:r>
            <a:r>
              <a:rPr lang="en-US" dirty="0" smtClean="0"/>
              <a:t>“life-story”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Шекспир и Елизавета</a:t>
            </a:r>
          </a:p>
          <a:p>
            <a:pPr marL="0" indent="0">
              <a:buNone/>
            </a:pPr>
            <a:r>
              <a:rPr lang="ru-RU" dirty="0" smtClean="0"/>
              <a:t>4. Гамлет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en-US" dirty="0" smtClean="0"/>
              <a:t>. </a:t>
            </a:r>
            <a:r>
              <a:rPr lang="ru-RU" dirty="0" smtClean="0"/>
              <a:t>Ромео и Джульетта</a:t>
            </a:r>
          </a:p>
          <a:p>
            <a:pPr marL="0" indent="0">
              <a:buNone/>
            </a:pPr>
            <a:r>
              <a:rPr lang="ru-RU" dirty="0" smtClean="0"/>
              <a:t>6. Отелло</a:t>
            </a:r>
          </a:p>
          <a:p>
            <a:pPr marL="0" indent="0">
              <a:buNone/>
            </a:pPr>
            <a:r>
              <a:rPr lang="ru-RU" dirty="0" smtClean="0"/>
              <a:t>7. Поэзия Шекспира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53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Шекспир </a:t>
            </a:r>
            <a:r>
              <a:rPr lang="en-US" dirty="0" smtClean="0"/>
              <a:t>“life-story”</a:t>
            </a:r>
            <a:r>
              <a:rPr lang="ru-RU" dirty="0" smtClean="0"/>
              <a:t> </a:t>
            </a:r>
          </a:p>
          <a:p>
            <a:pPr marL="514350" indent="-514350">
              <a:buAutoNum type="arabicPeriod"/>
            </a:pPr>
            <a:r>
              <a:rPr lang="ru-RU" dirty="0" smtClean="0"/>
              <a:t>Гамлет</a:t>
            </a:r>
          </a:p>
          <a:p>
            <a:pPr marL="0" indent="0">
              <a:buNone/>
            </a:pPr>
            <a:r>
              <a:rPr lang="ru-RU" dirty="0" smtClean="0"/>
              <a:t>3. Сон в летнюю ночь 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Отелло</a:t>
            </a:r>
          </a:p>
          <a:p>
            <a:pPr marL="0" indent="0">
              <a:buNone/>
            </a:pPr>
            <a:r>
              <a:rPr lang="ru-RU" dirty="0"/>
              <a:t>5</a:t>
            </a:r>
            <a:r>
              <a:rPr lang="ru-RU" dirty="0" smtClean="0"/>
              <a:t>. Ромео и Джульетта</a:t>
            </a:r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Шекспир и Елизавета</a:t>
            </a:r>
          </a:p>
          <a:p>
            <a:pPr marL="0" indent="0">
              <a:buNone/>
            </a:pPr>
            <a:r>
              <a:rPr lang="ru-RU" dirty="0" smtClean="0"/>
              <a:t>7. Поэзия Шекспира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92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Шекспир и Елизавета </a:t>
            </a:r>
          </a:p>
          <a:p>
            <a:pPr marL="514350" indent="-514350">
              <a:buAutoNum type="arabicPeriod"/>
            </a:pPr>
            <a:r>
              <a:rPr lang="ru-RU" dirty="0" smtClean="0"/>
              <a:t>Шекспир </a:t>
            </a:r>
            <a:r>
              <a:rPr lang="en-US" dirty="0" smtClean="0"/>
              <a:t>“life-story”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Отелло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en-US" dirty="0" smtClean="0"/>
              <a:t>. </a:t>
            </a:r>
            <a:r>
              <a:rPr lang="ru-RU" dirty="0" smtClean="0"/>
              <a:t>Гамлет</a:t>
            </a:r>
          </a:p>
          <a:p>
            <a:pPr marL="0" indent="0">
              <a:buNone/>
            </a:pPr>
            <a:r>
              <a:rPr lang="ru-RU" dirty="0" smtClean="0"/>
              <a:t>5. Сон в летнюю ночь </a:t>
            </a:r>
          </a:p>
          <a:p>
            <a:pPr marL="0" indent="0">
              <a:buNone/>
            </a:pPr>
            <a:r>
              <a:rPr lang="ru-RU" dirty="0" smtClean="0"/>
              <a:t>6. Ромео и Джульетта</a:t>
            </a:r>
          </a:p>
          <a:p>
            <a:pPr marL="0" indent="0">
              <a:buNone/>
            </a:pPr>
            <a:r>
              <a:rPr lang="ru-RU" dirty="0" smtClean="0"/>
              <a:t>7. Поэзия Шекспира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0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Отелло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smtClean="0"/>
              <a:t>Гамлет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Шекспир и Елизавета</a:t>
            </a:r>
          </a:p>
          <a:p>
            <a:pPr marL="0" indent="0">
              <a:buNone/>
            </a:pPr>
            <a:r>
              <a:rPr lang="ru-RU" dirty="0" smtClean="0"/>
              <a:t>4. Ромео и Джульетта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smtClean="0"/>
              <a:t> Сон в летнюю ночь </a:t>
            </a:r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 smtClean="0"/>
              <a:t> Шекспир </a:t>
            </a:r>
            <a:r>
              <a:rPr lang="en-US" dirty="0" smtClean="0"/>
              <a:t>“life-story”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 Поэзия Шекспира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0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16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190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Тема Office</vt:lpstr>
      <vt:lpstr>                                                          команда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северина</dc:creator>
  <cp:lastModifiedBy>оксана северина</cp:lastModifiedBy>
  <cp:revision>4</cp:revision>
  <dcterms:created xsi:type="dcterms:W3CDTF">2016-10-19T02:35:44Z</dcterms:created>
  <dcterms:modified xsi:type="dcterms:W3CDTF">2016-10-19T02:54:10Z</dcterms:modified>
</cp:coreProperties>
</file>