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71" r:id="rId4"/>
    <p:sldId id="281" r:id="rId5"/>
    <p:sldId id="284" r:id="rId6"/>
    <p:sldId id="261" r:id="rId7"/>
    <p:sldId id="272" r:id="rId8"/>
    <p:sldId id="273" r:id="rId9"/>
    <p:sldId id="282" r:id="rId10"/>
    <p:sldId id="274" r:id="rId11"/>
    <p:sldId id="275" r:id="rId12"/>
    <p:sldId id="276" r:id="rId13"/>
    <p:sldId id="278" r:id="rId14"/>
    <p:sldId id="280" r:id="rId15"/>
    <p:sldId id="279" r:id="rId16"/>
    <p:sldId id="283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501" autoAdjust="0"/>
  </p:normalViewPr>
  <p:slideViewPr>
    <p:cSldViewPr snapToGrid="0">
      <p:cViewPr varScale="1">
        <p:scale>
          <a:sx n="92" d="100"/>
          <a:sy n="92" d="100"/>
        </p:scale>
        <p:origin x="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24.08.2016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0401" y="1347354"/>
            <a:ext cx="7414058" cy="1104900"/>
          </a:xfrm>
        </p:spPr>
        <p:txBody>
          <a:bodyPr rtlCol="0">
            <a:normAutofit/>
          </a:bodyPr>
          <a:lstStyle/>
          <a:p>
            <a:pPr rtl="0"/>
            <a:r>
              <a:rPr lang="ru" dirty="0" smtClean="0"/>
              <a:t>Родственные слова</a:t>
            </a:r>
            <a:endParaRPr lang="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0401" y="2909456"/>
            <a:ext cx="8884228" cy="1111826"/>
          </a:xfrm>
        </p:spPr>
        <p:txBody>
          <a:bodyPr rtlCol="0">
            <a:noAutofit/>
          </a:bodyPr>
          <a:lstStyle/>
          <a:p>
            <a:pPr rtl="0"/>
            <a:r>
              <a:rPr lang="ru" sz="2600" b="1" dirty="0" smtClean="0"/>
              <a:t>Занятие логопеда </a:t>
            </a:r>
          </a:p>
          <a:p>
            <a:r>
              <a:rPr lang="ru" sz="2600" b="1" dirty="0" smtClean="0"/>
              <a:t>для детей дошкольного </a:t>
            </a:r>
            <a:r>
              <a:rPr lang="ru" sz="2600" b="1" dirty="0"/>
              <a:t>возраста 6-7 </a:t>
            </a:r>
            <a:r>
              <a:rPr lang="ru" sz="2600" b="1" dirty="0" smtClean="0"/>
              <a:t>лет с ОНР.</a:t>
            </a:r>
            <a:endParaRPr lang="ru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78240" y="4152898"/>
            <a:ext cx="5712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- логопед</a:t>
            </a:r>
            <a:endParaRPr lang="ru-RU" dirty="0" smtClean="0"/>
          </a:p>
          <a:p>
            <a:r>
              <a:rPr lang="ru-RU" dirty="0" smtClean="0"/>
              <a:t>ГБОУ СОШ 1468 (ДО-1) г. Москва</a:t>
            </a:r>
          </a:p>
          <a:p>
            <a:r>
              <a:rPr lang="ru-RU" dirty="0" smtClean="0"/>
              <a:t>Якунина Ольга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Закрепление представления о родственных словах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2" y="1789176"/>
            <a:ext cx="10058400" cy="734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Определение на слух родственных слов в речевом потоке.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56059" y="2788920"/>
            <a:ext cx="5127768" cy="2359983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contourClr>
              <a:schemeClr val="bg2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Там, средь водорослей нежных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Много рыбок безмятежных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А хозяин-водяной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Охраняет их покой.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35975" y="2788920"/>
            <a:ext cx="5127768" cy="23599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На водонапорной башне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Водяной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один сидит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И на водные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просторы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Строго-строго он глядит</a:t>
            </a:r>
          </a:p>
        </p:txBody>
      </p:sp>
    </p:spTree>
    <p:extLst>
      <p:ext uri="{BB962C8B-B14F-4D97-AF65-F5344CB8AC3E}">
        <p14:creationId xmlns:p14="http://schemas.microsoft.com/office/powerpoint/2010/main" val="40613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28701" y="457198"/>
            <a:ext cx="4959927" cy="4613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На дворе мороз трескучий</a:t>
            </a:r>
          </a:p>
          <a:p>
            <a:pPr marL="0" indent="0">
              <a:buNone/>
            </a:pPr>
            <a:r>
              <a:rPr lang="ru-RU" dirty="0" smtClean="0"/>
              <a:t>Вышла Оля на крыльцо.</a:t>
            </a:r>
          </a:p>
          <a:p>
            <a:pPr marL="0" indent="0">
              <a:buNone/>
            </a:pPr>
            <a:r>
              <a:rPr lang="ru-RU" dirty="0" smtClean="0"/>
              <a:t>Чтобы нос не обморозить,</a:t>
            </a:r>
          </a:p>
          <a:p>
            <a:pPr marL="0" indent="0">
              <a:buNone/>
            </a:pPr>
            <a:r>
              <a:rPr lang="ru-RU" dirty="0" smtClean="0"/>
              <a:t>Закрывай скорей лицо.</a:t>
            </a:r>
          </a:p>
          <a:p>
            <a:pPr marL="0" indent="0">
              <a:buNone/>
            </a:pPr>
            <a:r>
              <a:rPr lang="ru-RU" dirty="0" smtClean="0"/>
              <a:t>Я люблю морозный воздух</a:t>
            </a:r>
          </a:p>
          <a:p>
            <a:pPr marL="0" indent="0">
              <a:buNone/>
            </a:pPr>
            <a:r>
              <a:rPr lang="ru-RU" dirty="0" smtClean="0"/>
              <a:t>И мороженое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люблю.</a:t>
            </a:r>
          </a:p>
          <a:p>
            <a:pPr marL="0" indent="0">
              <a:buNone/>
            </a:pPr>
            <a:r>
              <a:rPr lang="ru-RU" dirty="0" smtClean="0"/>
              <a:t>И зачем нам морозилка </a:t>
            </a:r>
          </a:p>
          <a:p>
            <a:pPr marL="0" indent="0">
              <a:buNone/>
            </a:pPr>
            <a:r>
              <a:rPr lang="ru-RU" dirty="0" smtClean="0"/>
              <a:t>Всё никак я не пойму.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296891" y="457199"/>
            <a:ext cx="4951414" cy="4187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По дороге шли две мышки</a:t>
            </a:r>
          </a:p>
          <a:p>
            <a:pPr marL="0" indent="0">
              <a:buNone/>
            </a:pPr>
            <a:r>
              <a:rPr lang="ru-RU" dirty="0" smtClean="0"/>
              <a:t>И держали в лапках книжки.</a:t>
            </a:r>
          </a:p>
          <a:p>
            <a:pPr marL="0" indent="0">
              <a:buNone/>
            </a:pPr>
            <a:r>
              <a:rPr lang="ru-RU" dirty="0" smtClean="0"/>
              <a:t>Шёл навстречу им медведь</a:t>
            </a:r>
          </a:p>
          <a:p>
            <a:pPr marL="0" indent="0">
              <a:buNone/>
            </a:pPr>
            <a:r>
              <a:rPr lang="ru-RU" dirty="0" smtClean="0"/>
              <a:t>«Дайте книжку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посмотреть».</a:t>
            </a:r>
          </a:p>
          <a:p>
            <a:pPr marL="0" indent="0">
              <a:buNone/>
            </a:pPr>
            <a:r>
              <a:rPr lang="ru-RU" dirty="0" smtClean="0"/>
              <a:t>«Ах. Какой ты книголюб.</a:t>
            </a:r>
          </a:p>
          <a:p>
            <a:pPr marL="0" indent="0">
              <a:buNone/>
            </a:pPr>
            <a:r>
              <a:rPr lang="ru-RU" dirty="0" smtClean="0"/>
              <a:t>Нам такой приятель люб.</a:t>
            </a:r>
          </a:p>
          <a:p>
            <a:pPr marL="0" indent="0">
              <a:buNone/>
            </a:pPr>
            <a:r>
              <a:rPr lang="ru-RU" dirty="0" smtClean="0"/>
              <a:t>Интересный книжный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мир</a:t>
            </a:r>
          </a:p>
          <a:p>
            <a:pPr marL="0" indent="0">
              <a:buNone/>
            </a:pPr>
            <a:r>
              <a:rPr lang="ru-RU" dirty="0" smtClean="0"/>
              <a:t>Нам приятнее, чем сыр!»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493" y="4147066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12" y="3979945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14" y="1524000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47" y="1524001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71" y="485229"/>
            <a:ext cx="10058402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мыслительных операций (анализа, обобщения) на материале однокоренных и родственных слов.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7364" y="1770144"/>
            <a:ext cx="7064964" cy="4187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Прочитайте пары слов и отправьте родственное слово к его дереву.</a:t>
            </a:r>
          </a:p>
          <a:p>
            <a:r>
              <a:rPr lang="ru-RU" dirty="0" smtClean="0"/>
              <a:t>Мор-</a:t>
            </a:r>
            <a:r>
              <a:rPr lang="ru-RU" dirty="0" err="1" smtClean="0"/>
              <a:t>ской</a:t>
            </a:r>
            <a:r>
              <a:rPr lang="ru-RU" dirty="0" smtClean="0"/>
              <a:t> – морс</a:t>
            </a:r>
          </a:p>
          <a:p>
            <a:r>
              <a:rPr lang="ru-RU" dirty="0" smtClean="0"/>
              <a:t>Лес-ка – лес-ник</a:t>
            </a:r>
          </a:p>
          <a:p>
            <a:r>
              <a:rPr lang="ru-RU" dirty="0" smtClean="0"/>
              <a:t>Мо-</a:t>
            </a:r>
            <a:r>
              <a:rPr lang="ru-RU" dirty="0" err="1" smtClean="0"/>
              <a:t>ряк</a:t>
            </a:r>
            <a:r>
              <a:rPr lang="ru-RU" dirty="0" smtClean="0"/>
              <a:t> – мор-</a:t>
            </a:r>
            <a:r>
              <a:rPr lang="ru-RU" dirty="0" err="1" smtClean="0"/>
              <a:t>ковь</a:t>
            </a:r>
            <a:endParaRPr lang="ru-RU" dirty="0" smtClean="0"/>
          </a:p>
          <a:p>
            <a:r>
              <a:rPr lang="ru-RU" dirty="0" smtClean="0"/>
              <a:t>Во-</a:t>
            </a:r>
            <a:r>
              <a:rPr lang="ru-RU" dirty="0" err="1" smtClean="0"/>
              <a:t>дить</a:t>
            </a:r>
            <a:r>
              <a:rPr lang="ru-RU" dirty="0" smtClean="0"/>
              <a:t> – вод-</a:t>
            </a:r>
            <a:r>
              <a:rPr lang="ru-RU" dirty="0" err="1" smtClean="0"/>
              <a:t>ный</a:t>
            </a:r>
            <a:endParaRPr lang="ru-RU" dirty="0" smtClean="0"/>
          </a:p>
          <a:p>
            <a:r>
              <a:rPr lang="ru-RU" dirty="0" err="1" smtClean="0"/>
              <a:t>Горь</a:t>
            </a:r>
            <a:r>
              <a:rPr lang="ru-RU" dirty="0" smtClean="0"/>
              <a:t>-ко – гор-ка</a:t>
            </a:r>
          </a:p>
          <a:p>
            <a:r>
              <a:rPr lang="ru-RU" dirty="0" smtClean="0"/>
              <a:t>Гор-</a:t>
            </a:r>
            <a:r>
              <a:rPr lang="ru-RU" dirty="0" err="1" smtClean="0"/>
              <a:t>ный</a:t>
            </a:r>
            <a:r>
              <a:rPr lang="ru-RU" dirty="0" smtClean="0"/>
              <a:t> – </a:t>
            </a:r>
            <a:r>
              <a:rPr lang="ru-RU" dirty="0" err="1" smtClean="0"/>
              <a:t>го-рю-шко</a:t>
            </a:r>
            <a:endParaRPr lang="ru-RU" dirty="0" smtClean="0"/>
          </a:p>
          <a:p>
            <a:r>
              <a:rPr lang="ru-RU" dirty="0" smtClean="0"/>
              <a:t>При-</a:t>
            </a:r>
            <a:r>
              <a:rPr lang="ru-RU" dirty="0" err="1" smtClean="0"/>
              <a:t>го</a:t>
            </a:r>
            <a:r>
              <a:rPr lang="ru-RU" dirty="0" smtClean="0"/>
              <a:t>-рок – </a:t>
            </a:r>
            <a:r>
              <a:rPr lang="ru-RU" dirty="0" err="1" smtClean="0"/>
              <a:t>го</a:t>
            </a:r>
            <a:r>
              <a:rPr lang="ru-RU" dirty="0" smtClean="0"/>
              <a:t>-ре-</a:t>
            </a:r>
            <a:r>
              <a:rPr lang="ru-RU" dirty="0" err="1" smtClean="0"/>
              <a:t>вать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98140" y="6122204"/>
            <a:ext cx="961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гора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0346" y="3682484"/>
            <a:ext cx="103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море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58855" y="6210300"/>
            <a:ext cx="100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вода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58855" y="3634859"/>
            <a:ext cx="72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лес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2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Группа 1024"/>
          <p:cNvGrpSpPr/>
          <p:nvPr/>
        </p:nvGrpSpPr>
        <p:grpSpPr>
          <a:xfrm>
            <a:off x="6271057" y="2293418"/>
            <a:ext cx="2631516" cy="4571083"/>
            <a:chOff x="6343303" y="2274297"/>
            <a:chExt cx="2631516" cy="457108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3303" y="2274297"/>
              <a:ext cx="2631516" cy="4563834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002626" y="6383715"/>
              <a:ext cx="125226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effectLst/>
                </a:rPr>
                <a:t>ВОДА</a:t>
              </a:r>
              <a:endParaRPr lang="ru-RU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1024" name="Группа 1023"/>
          <p:cNvGrpSpPr/>
          <p:nvPr/>
        </p:nvGrpSpPr>
        <p:grpSpPr>
          <a:xfrm>
            <a:off x="3393927" y="2706858"/>
            <a:ext cx="2522602" cy="4228346"/>
            <a:chOff x="3393927" y="2706858"/>
            <a:chExt cx="2522602" cy="422834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93927" y="2706858"/>
              <a:ext cx="2522602" cy="3812463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4249035" y="6473539"/>
              <a:ext cx="88838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0" dirty="0" smtClean="0">
                  <a:ln/>
                  <a:solidFill>
                    <a:schemeClr val="accent3">
                      <a:lumMod val="75000"/>
                    </a:schemeClr>
                  </a:solidFill>
                  <a:effectLst/>
                </a:rPr>
                <a:t>ЛЕС</a:t>
              </a:r>
              <a:endParaRPr lang="ru-RU" sz="2400" b="1" cap="none" spc="0" dirty="0">
                <a:ln/>
                <a:solidFill>
                  <a:schemeClr val="accent3">
                    <a:lumMod val="75000"/>
                  </a:schemeClr>
                </a:solidFill>
                <a:effectLst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-233505" y="3209814"/>
            <a:ext cx="3396443" cy="3615535"/>
            <a:chOff x="-113236" y="3229845"/>
            <a:chExt cx="3396443" cy="361553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13236" y="3229845"/>
              <a:ext cx="3396443" cy="3309507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072144" y="6383715"/>
              <a:ext cx="121539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0"/>
                  <a:solidFill>
                    <a:srgbClr val="7030A0"/>
                  </a:solidFill>
                  <a:effectLst/>
                </a:rPr>
                <a:t>МОРЕ</a:t>
              </a:r>
              <a:endParaRPr lang="ru-RU" sz="2400" b="1" cap="none" spc="0" dirty="0">
                <a:ln w="0"/>
                <a:solidFill>
                  <a:srgbClr val="7030A0"/>
                </a:solidFill>
                <a:effectLst/>
              </a:endParaRPr>
            </a:p>
          </p:txBody>
        </p:sp>
      </p:grpSp>
      <p:grpSp>
        <p:nvGrpSpPr>
          <p:cNvPr id="1027" name="Группа 1026"/>
          <p:cNvGrpSpPr/>
          <p:nvPr/>
        </p:nvGrpSpPr>
        <p:grpSpPr>
          <a:xfrm>
            <a:off x="8974819" y="3075721"/>
            <a:ext cx="3238496" cy="3749628"/>
            <a:chOff x="8974819" y="3022284"/>
            <a:chExt cx="3238496" cy="374962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4819" y="3022284"/>
              <a:ext cx="3238496" cy="3247162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9914165" y="6310247"/>
              <a:ext cx="116249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2400" b="1" cap="none" spc="0" dirty="0" smtClean="0">
                  <a:ln/>
                  <a:solidFill>
                    <a:schemeClr val="accent4"/>
                  </a:solidFill>
                  <a:effectLst/>
                </a:rPr>
                <a:t>ГОРА</a:t>
              </a:r>
              <a:endParaRPr lang="ru-RU" sz="2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 rot="21356996">
            <a:off x="53328" y="232195"/>
            <a:ext cx="1658878" cy="1102794"/>
            <a:chOff x="465377" y="205000"/>
            <a:chExt cx="1658878" cy="1102794"/>
          </a:xfrm>
        </p:grpSpPr>
        <p:pic>
          <p:nvPicPr>
            <p:cNvPr id="11" name="Picture 2" descr="Картинки по запросу лист картинка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1" t="3047" r="20937" b="7106"/>
            <a:stretch/>
          </p:blipFill>
          <p:spPr bwMode="auto">
            <a:xfrm rot="13821338">
              <a:off x="771888" y="-44573"/>
              <a:ext cx="1102794" cy="1601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20804929">
              <a:off x="465377" y="706592"/>
              <a:ext cx="14020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tx2"/>
                  </a:solidFill>
                </a:rPr>
                <a:t>МОРСКОЙ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407172" y="686927"/>
            <a:ext cx="1137209" cy="841663"/>
            <a:chOff x="1407172" y="686927"/>
            <a:chExt cx="1137209" cy="841663"/>
          </a:xfrm>
        </p:grpSpPr>
        <p:pic>
          <p:nvPicPr>
            <p:cNvPr id="1026" name="Picture 2" descr="Картинки по запросу лист картинка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1" t="3047" r="20937" b="7106"/>
            <a:stretch/>
          </p:blipFill>
          <p:spPr bwMode="auto">
            <a:xfrm rot="7064878">
              <a:off x="1554945" y="539154"/>
              <a:ext cx="841663" cy="1137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655730" y="1031004"/>
              <a:ext cx="7793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tx2"/>
                  </a:solidFill>
                </a:rPr>
                <a:t>МОРС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252349" y="-100128"/>
            <a:ext cx="1060868" cy="1438909"/>
            <a:chOff x="3199287" y="-12128"/>
            <a:chExt cx="1060868" cy="1438909"/>
          </a:xfrm>
        </p:grpSpPr>
        <p:pic>
          <p:nvPicPr>
            <p:cNvPr id="27" name="Picture 2" descr="Картинки по запросу лист картинка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1" t="3047" r="20937" b="7106"/>
            <a:stretch/>
          </p:blipFill>
          <p:spPr bwMode="auto">
            <a:xfrm rot="13249563">
              <a:off x="3337191" y="-12128"/>
              <a:ext cx="922964" cy="1438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199287" y="660989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tx2"/>
                  </a:solidFill>
                </a:rPr>
                <a:t>ЛЕСКА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177173" y="366187"/>
            <a:ext cx="1341159" cy="992609"/>
            <a:chOff x="4271669" y="459293"/>
            <a:chExt cx="1341159" cy="992609"/>
          </a:xfrm>
        </p:grpSpPr>
        <p:pic>
          <p:nvPicPr>
            <p:cNvPr id="26" name="Picture 2" descr="Картинки по запросу лист картинка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1" t="3047" r="20937" b="7106"/>
            <a:stretch/>
          </p:blipFill>
          <p:spPr bwMode="auto">
            <a:xfrm rot="7064878">
              <a:off x="4445944" y="285018"/>
              <a:ext cx="992609" cy="1341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4395859" y="882005"/>
              <a:ext cx="10791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tx2"/>
                  </a:solidFill>
                </a:rPr>
                <a:t>ЛЕСНИК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964769" y="-20766"/>
            <a:ext cx="1108146" cy="1438909"/>
            <a:chOff x="6060452" y="-116807"/>
            <a:chExt cx="1108146" cy="1438909"/>
          </a:xfrm>
        </p:grpSpPr>
        <p:pic>
          <p:nvPicPr>
            <p:cNvPr id="31" name="Picture 2" descr="Картинки по запросу лист картинка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1" t="3047" r="20937" b="7106"/>
            <a:stretch/>
          </p:blipFill>
          <p:spPr bwMode="auto">
            <a:xfrm rot="13249563">
              <a:off x="6245634" y="-116807"/>
              <a:ext cx="922964" cy="1438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6060452" y="556743"/>
              <a:ext cx="960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tx2"/>
                  </a:solidFill>
                </a:rPr>
                <a:t>МОРЯК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7399371" y="-24739"/>
            <a:ext cx="1565137" cy="1095263"/>
            <a:chOff x="7565538" y="204982"/>
            <a:chExt cx="1565137" cy="1095263"/>
          </a:xfrm>
        </p:grpSpPr>
        <p:pic>
          <p:nvPicPr>
            <p:cNvPr id="30" name="Picture 2" descr="Картинки по запросу лист картинка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1" t="3047" r="20937" b="7106"/>
            <a:stretch/>
          </p:blipFill>
          <p:spPr bwMode="auto">
            <a:xfrm rot="4203515">
              <a:off x="7800475" y="-29955"/>
              <a:ext cx="1095263" cy="1565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7834474" y="669064"/>
              <a:ext cx="12602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tx2"/>
                  </a:solidFill>
                </a:rPr>
                <a:t>МОРКОВЬ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531632" y="1627128"/>
            <a:ext cx="1217558" cy="1438909"/>
            <a:chOff x="490093" y="1600531"/>
            <a:chExt cx="1217558" cy="1438909"/>
          </a:xfrm>
        </p:grpSpPr>
        <p:pic>
          <p:nvPicPr>
            <p:cNvPr id="35" name="Picture 2" descr="Картинки по запросу лист картинка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1" t="3047" r="20937" b="7106"/>
            <a:stretch/>
          </p:blipFill>
          <p:spPr bwMode="auto">
            <a:xfrm rot="13249563">
              <a:off x="662312" y="1600531"/>
              <a:ext cx="1045339" cy="1438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490093" y="2266821"/>
              <a:ext cx="10743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tx2"/>
                  </a:solidFill>
                </a:rPr>
                <a:t>ВОДИТЬ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794867" y="1843033"/>
            <a:ext cx="1346001" cy="841663"/>
            <a:chOff x="2270412" y="1777395"/>
            <a:chExt cx="1346001" cy="841663"/>
          </a:xfrm>
        </p:grpSpPr>
        <p:pic>
          <p:nvPicPr>
            <p:cNvPr id="34" name="Picture 2" descr="Картинки по запросу лист картинка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1" t="3047" r="20937" b="7106"/>
            <a:stretch/>
          </p:blipFill>
          <p:spPr bwMode="auto">
            <a:xfrm rot="4691218">
              <a:off x="2522581" y="1525226"/>
              <a:ext cx="841663" cy="134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465563" y="2131786"/>
              <a:ext cx="1138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tx2"/>
                  </a:solidFill>
                </a:rPr>
                <a:t>ВОДНЫЙ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430680" y="1385083"/>
            <a:ext cx="1162582" cy="1438909"/>
            <a:chOff x="3634856" y="1119762"/>
            <a:chExt cx="1162582" cy="1438909"/>
          </a:xfrm>
        </p:grpSpPr>
        <p:pic>
          <p:nvPicPr>
            <p:cNvPr id="39" name="Picture 2" descr="Картинки по запросу лист картинка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1" t="3047" r="20937" b="7106"/>
            <a:stretch/>
          </p:blipFill>
          <p:spPr bwMode="auto">
            <a:xfrm rot="13249563">
              <a:off x="3874474" y="1119762"/>
              <a:ext cx="922964" cy="1438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3634856" y="1796400"/>
              <a:ext cx="1072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tx2"/>
                  </a:solidFill>
                </a:rPr>
                <a:t>ГОРЬКО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756649" y="1845989"/>
            <a:ext cx="1137209" cy="841663"/>
            <a:chOff x="5345928" y="1616306"/>
            <a:chExt cx="1137209" cy="841663"/>
          </a:xfrm>
        </p:grpSpPr>
        <p:pic>
          <p:nvPicPr>
            <p:cNvPr id="38" name="Picture 2" descr="Картинки по запросу лист картинка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1" t="3047" r="20937" b="7106"/>
            <a:stretch/>
          </p:blipFill>
          <p:spPr bwMode="auto">
            <a:xfrm rot="6159933">
              <a:off x="5493701" y="1468533"/>
              <a:ext cx="841663" cy="1137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468849" y="1963012"/>
              <a:ext cx="9300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tx2"/>
                  </a:solidFill>
                </a:rPr>
                <a:t>ГОРКА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7387332" y="1050871"/>
            <a:ext cx="1233386" cy="1499168"/>
            <a:chOff x="6420838" y="921134"/>
            <a:chExt cx="1233386" cy="1499168"/>
          </a:xfrm>
        </p:grpSpPr>
        <p:pic>
          <p:nvPicPr>
            <p:cNvPr id="43" name="Picture 2" descr="Картинки по запросу лист картинка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1" t="3047" r="20937" b="7106"/>
            <a:stretch/>
          </p:blipFill>
          <p:spPr bwMode="auto">
            <a:xfrm rot="13249563">
              <a:off x="6600580" y="921134"/>
              <a:ext cx="1053644" cy="1499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6420838" y="1755748"/>
              <a:ext cx="10871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tx2"/>
                  </a:solidFill>
                </a:rPr>
                <a:t>ГОРНЫЙ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8786992" y="1565756"/>
            <a:ext cx="1699928" cy="1155237"/>
            <a:chOff x="8786992" y="1565756"/>
            <a:chExt cx="1699928" cy="1155237"/>
          </a:xfrm>
        </p:grpSpPr>
        <p:pic>
          <p:nvPicPr>
            <p:cNvPr id="42" name="Picture 2" descr="Картинки по запросу лист картинка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1" t="3047" r="20937" b="7106"/>
            <a:stretch/>
          </p:blipFill>
          <p:spPr bwMode="auto">
            <a:xfrm rot="6072892">
              <a:off x="9059337" y="1293411"/>
              <a:ext cx="1155237" cy="1699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9049427" y="2061721"/>
              <a:ext cx="13388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tx2"/>
                  </a:solidFill>
                </a:rPr>
                <a:t>ГОРЮШКО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9428512" y="-33306"/>
            <a:ext cx="1734234" cy="1112395"/>
            <a:chOff x="9427936" y="269249"/>
            <a:chExt cx="1734234" cy="1112395"/>
          </a:xfrm>
        </p:grpSpPr>
        <p:pic>
          <p:nvPicPr>
            <p:cNvPr id="47" name="Picture 2" descr="Картинки по запросу лист картинка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1" t="3047" r="20937" b="7106"/>
            <a:stretch/>
          </p:blipFill>
          <p:spPr bwMode="auto">
            <a:xfrm rot="14629918">
              <a:off x="9738855" y="-41670"/>
              <a:ext cx="1112395" cy="1734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9438015" y="704700"/>
              <a:ext cx="13708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tx2"/>
                  </a:solidFill>
                </a:rPr>
                <a:t>ПРИГОРОК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0649316" y="681800"/>
            <a:ext cx="1499099" cy="1793059"/>
            <a:chOff x="10748390" y="-8574"/>
            <a:chExt cx="1499099" cy="1793059"/>
          </a:xfrm>
        </p:grpSpPr>
        <p:pic>
          <p:nvPicPr>
            <p:cNvPr id="46" name="Picture 2" descr="Картинки по запросу лист картинка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1" t="3047" r="20937" b="7106"/>
            <a:stretch/>
          </p:blipFill>
          <p:spPr bwMode="auto">
            <a:xfrm rot="8193799">
              <a:off x="10748390" y="-8574"/>
              <a:ext cx="1499099" cy="1793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0888269" y="791419"/>
              <a:ext cx="12795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tx2"/>
                  </a:solidFill>
                </a:rPr>
                <a:t>ГОРЕВАТЬ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4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7 L -0.04141 0.16273 C -0.05052 0.19699 -0.05573 0.24838 -0.05573 0.30185 C -0.05573 0.3625 -0.05052 0.41111 -0.04141 0.44537 L -0.00013 0.6083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44444E-6 L -0.00313 0.13334 C -0.00378 0.16135 -0.00391 0.20348 -0.00391 0.24723 C -0.00391 0.297 -0.00378 0.33681 -0.00313 0.36482 L -0.00013 0.49838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1487 0.02477 C -0.18138 0.0301 -0.21758 0.06042 -0.24792 0.10764 C -0.28242 0.16135 -0.30286 0.21806 -0.30937 0.27385 L -0.34583 0.53334 " pathEditMode="relative" rAng="2940000" ptsTypes="AAAAA">
                                      <p:cBhvr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20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56 0.5969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2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 l 0 0.036 l 0.036 0 l 0 0.036 l 0.036 0 l 0 0.036 l 0.036 0 l 0 0.036 l 0.036 0 l 0 0.036 l 0.036 0 l 0 0.036 l 0.036 0 l 0 0.036 E" pathEditMode="relative" ptsTypes="">
                                      <p:cBhvr>
                                        <p:cTn id="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0.00023 C 0.00117 0.00509 0.00234 0.01041 0.00352 0.01574 C 0.00391 0.01736 0.00378 0.01921 0.00443 0.0206 C 0.0056 0.02361 0.00742 0.02592 0.00885 0.02847 C 0.00951 0.03217 0.0099 0.03611 0.01068 0.03958 C 0.0112 0.04213 0.01576 0.05185 0.01602 0.05231 C 0.01797 0.06296 0.01536 0.05 0.01953 0.06504 C 0.02201 0.07338 0.01849 0.0662 0.02227 0.07615 C 0.02266 0.07731 0.02357 0.078 0.02409 0.07916 C 0.03112 0.10069 0.02539 0.08958 0.03112 0.1 C 0.03203 0.1037 0.03255 0.10787 0.03385 0.11111 C 0.03438 0.11226 0.03581 0.11157 0.03659 0.1125 C 0.03763 0.11435 0.03841 0.11666 0.03919 0.11898 C 0.04036 0.12222 0.04115 0.12708 0.04284 0.13009 C 0.04414 0.1324 0.04583 0.13425 0.04727 0.13634 C 0.04883 0.13888 0.05026 0.14166 0.05169 0.14444 C 0.05234 0.14537 0.05273 0.14699 0.05352 0.14745 L 0.05794 0.15069 C 0.06471 0.16273 0.06068 0.15648 0.07044 0.16828 C 0.07135 0.16921 0.07214 0.17083 0.07318 0.17129 L 0.07669 0.17291 C 0.07878 0.17662 0.08021 0.18217 0.08294 0.18402 C 0.0849 0.18541 0.08906 0.18819 0.09102 0.1905 C 0.10221 0.2037 0.09349 0.19838 0.10703 0.203 C 0.10794 0.20416 0.10872 0.20532 0.10977 0.20625 C 0.1112 0.20763 0.11289 0.20787 0.11419 0.20949 C 0.11523 0.21064 0.11589 0.21296 0.11693 0.21412 C 0.11771 0.21504 0.11875 0.21504 0.11953 0.21574 C 0.12109 0.21713 0.12253 0.21921 0.12396 0.2206 C 0.12539 0.22175 0.12708 0.22245 0.12852 0.22384 C 0.1319 0.22685 0.13073 0.22777 0.13477 0.23009 C 0.14544 0.23588 0.13958 0.23032 0.14727 0.23634 C 0.14909 0.23796 0.15078 0.23981 0.1526 0.2412 C 0.15404 0.24236 0.1556 0.24305 0.15703 0.24444 C 0.15859 0.24583 0.1599 0.24814 0.16146 0.24907 C 0.16315 0.25023 0.1651 0.25023 0.16693 0.25069 C 0.17135 0.25671 0.17214 0.25833 0.17852 0.26342 C 0.17956 0.26435 0.18086 0.26458 0.18203 0.26504 C 0.18294 0.26666 0.18359 0.26875 0.18477 0.2699 C 0.18672 0.27152 0.18919 0.2706 0.19102 0.27291 C 0.20391 0.28958 0.18333 0.27754 0.20169 0.28564 C 0.20625 0.29398 0.19948 0.28287 0.20794 0.2905 C 0.20964 0.29189 0.21068 0.29537 0.21237 0.29675 C 0.2138 0.29791 0.21536 0.29768 0.21693 0.29838 C 0.21862 0.2993 0.22044 0.30023 0.22227 0.30162 C 0.22344 0.30254 0.22461 0.3037 0.22578 0.30463 C 0.22669 0.30532 0.2276 0.30555 0.22852 0.30625 C 0.23008 0.30763 0.23138 0.30995 0.23294 0.31111 C 0.23438 0.31203 0.23594 0.31203 0.23737 0.31273 C 0.24049 0.32083 0.2375 0.31527 0.24362 0.31898 C 0.24492 0.31967 0.24596 0.32129 0.24727 0.32222 C 0.24805 0.32291 0.24896 0.32314 0.24987 0.32384 C 0.25104 0.32592 0.25208 0.32847 0.25352 0.33009 C 0.25456 0.33125 0.25599 0.33055 0.25703 0.33171 C 0.25794 0.33287 0.25781 0.33564 0.25885 0.33657 C 0.26081 0.33796 0.26302 0.3375 0.2651 0.33796 C 0.2681 0.33958 0.27109 0.34097 0.27396 0.34282 C 0.27526 0.34351 0.27643 0.34467 0.2776 0.34606 C 0.27878 0.34745 0.27982 0.34976 0.28112 0.35069 C 0.28281 0.35208 0.28477 0.35185 0.28646 0.35231 C 0.28828 0.35393 0.28997 0.35601 0.2918 0.35717 C 0.2944 0.35856 0.29714 0.36018 0.29987 0.36041 L 0.37487 0.35879 C 0.37552 0.35648 0.37565 0.3537 0.37669 0.35231 C 0.37813 0.35046 0.38203 0.34907 0.38203 0.3493 C 0.3832 0.34768 0.38438 0.34606 0.38555 0.34444 C 0.39375 0.33402 0.39063 0.34166 0.40964 0.34444 C 0.41237 0.34606 0.41484 0.34953 0.41771 0.34907 C 0.43229 0.34722 0.42604 0.34861 0.43646 0.34606 L 0.43737 0.3412 L 0.43737 0.34143 L 0.43555 0.34444 L 0.4401 0.32222 L 0.43828 0.31898 " pathEditMode="relative" rAng="0" ptsTypes="AAAAAAAAAAAAAAAAAAAAAAAA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5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3.75E-6 0.00023 C 0.00235 0.00255 0.00508 0.0044 0.00704 0.00787 C 0.00795 0.00926 0.00743 0.01227 0.00795 0.01412 C 0.00834 0.01551 0.00912 0.01621 0.00977 0.01736 C 0.01081 0.02292 0.01081 0.02431 0.01329 0.0301 C 0.0155 0.03496 0.0198 0.04028 0.02227 0.04422 C 0.0267 0.05139 0.02878 0.05741 0.03295 0.06644 C 0.03321 0.06806 0.03347 0.06991 0.03386 0.0713 C 0.03464 0.07408 0.03594 0.07639 0.03659 0.07917 C 0.03894 0.08959 0.03959 0.10139 0.04284 0.11088 C 0.04362 0.11366 0.04467 0.11621 0.04545 0.11898 C 0.04649 0.12222 0.04857 0.13079 0.04987 0.1331 C 0.0517 0.13635 0.05404 0.13843 0.05612 0.14121 C 0.05651 0.14375 0.05638 0.14653 0.05704 0.14908 C 0.05769 0.15116 0.05899 0.15209 0.05977 0.15371 C 0.0599 0.15417 0.06498 0.16806 0.06602 0.16968 C 0.06667 0.17084 0.06784 0.17084 0.06862 0.1713 C 0.06954 0.17454 0.07058 0.17755 0.07136 0.18079 C 0.07175 0.18287 0.07149 0.18542 0.07227 0.18704 C 0.07422 0.1919 0.07722 0.19514 0.07943 0.19977 C 0.08177 0.20486 0.08295 0.21135 0.08568 0.21574 C 0.08907 0.22107 0.09362 0.22361 0.09727 0.22847 C 0.09922 0.23102 0.10065 0.23496 0.10261 0.23797 C 0.1043 0.24028 0.10625 0.2419 0.10795 0.24422 C 0.11823 0.25903 0.10782 0.2456 0.11511 0.25857 C 0.11589 0.25996 0.11693 0.26042 0.11784 0.26181 C 0.11967 0.26482 0.12123 0.26829 0.12318 0.2713 C 0.12487 0.27385 0.12696 0.27616 0.12852 0.27917 C 0.13021 0.28264 0.13138 0.28658 0.13295 0.29028 C 0.13438 0.29352 0.13581 0.29676 0.13737 0.29977 C 0.13907 0.30301 0.14037 0.30787 0.14271 0.30926 C 0.14961 0.31343 0.1461 0.31111 0.15795 0.32199 C 0.16823 0.33172 0.1625 0.32871 0.17045 0.33148 C 0.17266 0.33357 0.18464 0.34468 0.1892 0.34746 C 0.19063 0.34838 0.19219 0.34838 0.19362 0.34908 C 0.19545 0.3507 0.19727 0.35209 0.19896 0.35371 C 0.20052 0.35533 0.20183 0.35741 0.20352 0.35857 C 0.20573 0.36019 0.20834 0.36042 0.21068 0.36181 C 0.21394 0.36366 0.21719 0.36597 0.22045 0.36806 C 0.22344 0.36968 0.22644 0.37107 0.22943 0.37292 C 0.2336 0.375 0.23321 0.3757 0.2392 0.37755 C 0.24974 0.38079 0.25456 0.38102 0.26511 0.38241 C 0.28308 0.39028 0.275 0.38797 0.30886 0.38403 C 0.31016 0.3838 0.3112 0.38172 0.31237 0.38079 C 0.31667 0.37778 0.32032 0.37639 0.32487 0.37431 C 0.32579 0.37292 0.32657 0.37107 0.32761 0.36968 C 0.32891 0.36783 0.33073 0.3669 0.33204 0.36482 C 0.33282 0.36366 0.33308 0.36135 0.33386 0.36019 C 0.33763 0.35417 0.33815 0.3544 0.3418 0.35209 C 0.34271 0.35 0.34323 0.34699 0.34454 0.34584 C 0.34675 0.34375 0.3517 0.3426 0.3517 0.34283 C 0.35352 0.34051 0.35547 0.33889 0.35704 0.33635 C 0.35795 0.33472 0.3586 0.33264 0.35977 0.33148 C 0.36224 0.32894 0.36576 0.32685 0.36862 0.32523 C 0.37631 0.31482 0.36901 0.3257 0.37396 0.31574 C 0.37539 0.31297 0.37852 0.30764 0.37852 0.30787 C 0.37969 0.30347 0.38034 0.30047 0.38204 0.29653 C 0.38256 0.29537 0.38334 0.29468 0.38386 0.29352 C 0.38581 0.28889 0.38568 0.28773 0.38737 0.28241 C 0.38829 0.27963 0.3892 0.27709 0.39011 0.27431 C 0.39076 0.27246 0.39115 0.27014 0.3918 0.26806 C 0.39232 0.26644 0.39323 0.26505 0.39362 0.2632 C 0.39532 0.25718 0.39597 0.25 0.39805 0.24422 C 0.40013 0.23889 0.40105 0.23704 0.40261 0.2301 C 0.403 0.22801 0.403 0.2257 0.40339 0.22361 C 0.40391 0.22199 0.40482 0.2206 0.40521 0.21898 C 0.4056 0.21736 0.4056 0.21551 0.40612 0.21412 C 0.40651 0.21273 0.40743 0.21227 0.40795 0.21088 C 0.4099 0.20579 0.40964 0.20648 0.40964 0.20301 L 0.40964 0.20324 " pathEditMode="relative" rAng="0" ptsTypes="AAAAAAAAAAAAAAAAAAAAAAAAAAAAAAAAAAAAAAAAAAAAAAAAAAAAAAAAAAAAAAAAAAAAAAA">
                                      <p:cBhvr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2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Найди среди картинок те, про которые мы говорили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С какого дерева эти слова? </a:t>
            </a:r>
            <a:r>
              <a:rPr lang="ru-RU" b="1" dirty="0"/>
              <a:t>Назови их все!</a:t>
            </a:r>
          </a:p>
          <a:p>
            <a:pPr marL="0" indent="0">
              <a:buNone/>
            </a:pPr>
            <a:r>
              <a:rPr lang="ru-RU" b="1" dirty="0" smtClean="0"/>
              <a:t>Но будь внимателен, рассмотри каждое дерево и прочитай слова, которые под ними написаны.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3242465"/>
            <a:ext cx="3396443" cy="3615535"/>
            <a:chOff x="-113236" y="3229845"/>
            <a:chExt cx="3396443" cy="361553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13236" y="3229845"/>
              <a:ext cx="3396443" cy="3309507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1072144" y="6383715"/>
              <a:ext cx="121539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0"/>
                  <a:solidFill>
                    <a:srgbClr val="7030A0"/>
                  </a:solidFill>
                  <a:effectLst/>
                </a:rPr>
                <a:t>МОРЕ</a:t>
              </a:r>
              <a:endParaRPr lang="ru-RU" sz="2400" b="1" cap="none" spc="0" dirty="0">
                <a:ln w="0"/>
                <a:solidFill>
                  <a:srgbClr val="7030A0"/>
                </a:solidFill>
                <a:effectLst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396443" y="2286917"/>
            <a:ext cx="2631516" cy="4571083"/>
            <a:chOff x="6343303" y="2274297"/>
            <a:chExt cx="2631516" cy="457108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3303" y="2274297"/>
              <a:ext cx="2631516" cy="4563834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002626" y="6383715"/>
              <a:ext cx="125226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effectLst/>
                </a:rPr>
                <a:t>ВОДА</a:t>
              </a:r>
              <a:endParaRPr lang="ru-RU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953504" y="3101123"/>
            <a:ext cx="3238496" cy="3749628"/>
            <a:chOff x="8974819" y="3022284"/>
            <a:chExt cx="3238496" cy="374962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4819" y="3022284"/>
              <a:ext cx="3238496" cy="3247162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9748256" y="6310247"/>
              <a:ext cx="149432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2400" b="1" cap="none" spc="0" dirty="0" smtClean="0">
                  <a:ln/>
                  <a:solidFill>
                    <a:schemeClr val="accent4"/>
                  </a:solidFill>
                  <a:effectLst/>
                </a:rPr>
                <a:t>КНИГА</a:t>
              </a:r>
              <a:endParaRPr lang="ru-RU" sz="2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201728" y="2279668"/>
            <a:ext cx="2631516" cy="4571083"/>
            <a:chOff x="6343303" y="2274297"/>
            <a:chExt cx="2631516" cy="457108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3303" y="2274297"/>
              <a:ext cx="2631516" cy="4563834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6896028" y="6383715"/>
              <a:ext cx="146546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bg2">
                      <a:lumMod val="25000"/>
                      <a:alpha val="98000"/>
                    </a:schemeClr>
                  </a:solidFill>
                  <a:effectLst/>
                </a:rPr>
                <a:t>МОРОЗ</a:t>
              </a:r>
              <a:endParaRPr lang="ru-RU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  <a:alpha val="98000"/>
                  </a:schemeClr>
                </a:solidFill>
                <a:effectLst/>
              </a:endParaRPr>
            </a:p>
          </p:txBody>
        </p:sp>
      </p:grpSp>
      <p:pic>
        <p:nvPicPr>
          <p:cNvPr id="2050" name="Picture 2" descr="Картинки по запросу ВОДЯНОЙ 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0" y="269081"/>
            <a:ext cx="2119539" cy="1589654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водоросли карти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777" y="204028"/>
            <a:ext cx="1553494" cy="1719760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книголюб карти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327" y="204028"/>
            <a:ext cx="1541406" cy="205834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Холодильник с клубникой - картинка №1056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12" y="468197"/>
            <a:ext cx="1452993" cy="155147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моряк на корабле рисуно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07" y="143366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водопроводчик рисуно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941" y="339798"/>
            <a:ext cx="1632760" cy="19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9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1.66667E-6 -1.11111E-6 C 0.00117 0.00672 0.00195 0.01389 0.00351 0.02061 L 0.00703 0.03635 C 0.00742 0.03959 0.00729 0.04283 0.00794 0.04584 C 0.0125 0.06829 0.00898 0.04005 0.0125 0.06181 C 0.01354 0.06852 0.01419 0.07547 0.0151 0.08241 C 0.01549 0.08496 0.01562 0.08774 0.01601 0.09028 C 0.01679 0.09468 0.01784 0.09885 0.01875 0.10301 C 0.01901 0.10625 0.01914 0.10949 0.01953 0.1125 C 0.02057 0.11899 0.02239 0.125 0.02317 0.13172 C 0.02343 0.13426 0.02383 0.13681 0.02409 0.13959 C 0.02435 0.14283 0.02448 0.14607 0.025 0.14908 C 0.02539 0.15186 0.0263 0.15417 0.02669 0.15695 C 0.02747 0.16227 0.02734 0.16783 0.02851 0.17292 C 0.02942 0.17662 0.03047 0.18033 0.03125 0.18403 C 0.0319 0.18774 0.0319 0.19167 0.03294 0.19514 C 0.03437 0.19977 0.03672 0.20324 0.03828 0.20787 C 0.04023 0.2132 0.04062 0.2213 0.04192 0.22686 C 0.04284 0.23125 0.04427 0.23542 0.04544 0.23959 C 0.04583 0.24213 0.04557 0.24514 0.04635 0.24746 C 0.04687 0.24908 0.04843 0.24908 0.04909 0.2507 C 0.05364 0.26297 0.04583 0.25232 0.0526 0.26019 C 0.05377 0.26343 0.05521 0.26644 0.05625 0.26968 C 0.05664 0.2713 0.05664 0.27292 0.05703 0.27454 C 0.05846 0.27986 0.05963 0.28542 0.06159 0.29028 C 0.07018 0.31366 0.05963 0.28449 0.06875 0.3125 C 0.07317 0.32662 0.07122 0.31852 0.0776 0.33172 C 0.07955 0.33565 0.08138 0.33982 0.08294 0.34422 C 0.08385 0.34676 0.08398 0.34977 0.08476 0.35232 C 0.09023 0.36899 0.08763 0.35811 0.09375 0.3713 C 0.10195 0.38936 0.09192 0.37176 0.10169 0.39514 C 0.1026 0.39723 0.10429 0.39792 0.10534 0.39977 C 0.10937 0.40787 0.10807 0.40811 0.11067 0.41574 C 0.11575 0.43079 0.11263 0.42014 0.11875 0.43473 C 0.12057 0.43936 0.12226 0.44422 0.12409 0.44908 C 0.12526 0.45232 0.12604 0.45602 0.1276 0.45857 C 0.12916 0.46135 0.13047 0.46412 0.13203 0.46644 C 0.1332 0.46829 0.1345 0.46945 0.13567 0.4713 C 0.13906 0.47686 0.14218 0.48287 0.14544 0.48866 C 0.14635 0.49028 0.14687 0.49306 0.14817 0.49352 L 0.15169 0.49514 C 0.15351 0.49723 0.15534 0.49908 0.15703 0.50139 C 0.15781 0.50232 0.15807 0.50394 0.15885 0.50463 C 0.1608 0.50625 0.16302 0.50695 0.1651 0.50787 C 0.17109 0.51065 0.17721 0.51227 0.18294 0.51574 C 0.1875 0.51829 0.19179 0.52223 0.19635 0.52361 C 0.21067 0.52801 0.20351 0.52639 0.21784 0.52848 C 0.24075 0.53611 0.2431 0.53866 0.275 0.53172 C 0.27786 0.53102 0.27955 0.525 0.28203 0.52199 C 0.2832 0.52084 0.2845 0.52014 0.28567 0.51899 C 0.28659 0.51806 0.2875 0.5169 0.28828 0.51574 C 0.29466 0.5007 0.28633 0.51852 0.29635 0.50463 C 0.29752 0.50301 0.29791 0.49977 0.29909 0.49838 C 0.31419 0.47871 0.30104 0.50116 0.30885 0.48727 C 0.31745 0.45695 0.30989 0.48588 0.31159 0.40139 C 0.31159 0.39815 0.31237 0.39514 0.3125 0.3919 C 0.31263 0.38241 0.3125 0.37292 0.3125 0.36343 L 0.31341 0.36806 " pathEditMode="relative" ptsTypes="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1.48148E-6 L -7.5E-6 -1.48148E-6 C 0.00117 0.00463 0.00234 0.00926 0.00351 0.01412 C 0.0039 0.01574 0.00403 0.01737 0.00442 0.01899 C 0.0052 0.02223 0.00611 0.02524 0.00703 0.02848 C 0.00768 0.0338 0.00755 0.03959 0.00885 0.04422 C 0.02382 0.09746 0.01445 0.04954 0.02226 0.08241 C 0.02447 0.0919 0.02643 0.10139 0.02851 0.11088 C 0.02942 0.11528 0.02916 0.12084 0.03111 0.12362 L 0.03567 0.1301 C 0.03997 0.16436 0.03463 0.12639 0.0401 0.15533 C 0.04088 0.15949 0.04114 0.16389 0.04192 0.16806 C 0.04257 0.17199 0.04387 0.17547 0.04453 0.17917 C 0.04544 0.1838 0.04531 0.18889 0.04635 0.19352 C 0.04726 0.19769 0.05351 0.20787 0.05442 0.20926 C 0.05859 0.21737 0.05924 0.21922 0.06236 0.22686 C 0.06302 0.23102 0.06328 0.23542 0.06419 0.23959 C 0.06484 0.2419 0.06614 0.24352 0.06692 0.24584 C 0.06796 0.24885 0.06887 0.25209 0.06953 0.25533 C 0.07031 0.25903 0.07044 0.26297 0.07135 0.26644 C 0.07343 0.27408 0.07721 0.28056 0.07851 0.28866 C 0.07903 0.29237 0.07916 0.29653 0.08033 0.29977 C 0.08137 0.30301 0.08333 0.30487 0.08476 0.30764 C 0.08567 0.30973 0.08671 0.31181 0.08736 0.31412 C 0.08815 0.31667 0.08841 0.31945 0.08919 0.32199 C 0.09348 0.33588 0.09127 0.32732 0.09544 0.33635 C 0.09752 0.34051 0.09791 0.34445 0.09986 0.34908 C 0.10091 0.35139 0.10234 0.35324 0.10351 0.35533 C 0.10729 0.36899 0.10286 0.35579 0.10794 0.36482 C 0.10872 0.36621 0.10911 0.36806 0.10976 0.36968 C 0.11054 0.37176 0.11145 0.37408 0.11236 0.37593 C 0.11354 0.37824 0.1151 0.37987 0.11601 0.38241 C 0.11653 0.3838 0.11731 0.38542 0.11783 0.38704 C 0.11822 0.38866 0.11809 0.39051 0.11861 0.3919 C 0.11966 0.39422 0.12109 0.39607 0.12226 0.39815 C 0.12356 0.4007 0.12447 0.40371 0.12578 0.40602 C 0.12721 0.4088 0.1289 0.41112 0.13033 0.41412 C 0.13137 0.41644 0.1319 0.41945 0.13294 0.42199 C 0.13398 0.42431 0.13541 0.42593 0.13658 0.42824 C 0.14648 0.45047 0.13268 0.42477 0.14544 0.44746 L 0.14908 0.45371 C 0.15078 0.46274 0.14921 0.45741 0.15533 0.46806 C 0.15611 0.46968 0.15677 0.47199 0.15794 0.47269 L 0.16601 0.47755 C 0.16692 0.47848 0.1677 0.47987 0.16861 0.48079 C 0.16953 0.48149 0.17057 0.48149 0.17135 0.48218 C 0.18059 0.49144 0.1733 0.48658 0.17942 0.49028 C 0.18059 0.4919 0.18164 0.49375 0.18294 0.49491 C 0.18437 0.4963 0.18593 0.49699 0.18736 0.49815 C 0.18867 0.49908 0.18984 0.50024 0.19101 0.50139 C 0.19283 0.5044 0.19414 0.50672 0.19544 0.51088 C 0.19622 0.51343 0.19635 0.51644 0.19726 0.51875 C 0.19791 0.52061 0.19921 0.52176 0.19986 0.52362 C 0.20494 0.53612 0.19921 0.52431 0.2026 0.53473 C 0.20338 0.53704 0.20442 0.53889 0.20533 0.54098 C 0.20559 0.5426 0.20559 0.54445 0.20611 0.54584 C 0.20755 0.54954 0.2095 0.55139 0.21158 0.55371 C 0.21184 0.55625 0.21158 0.55949 0.21236 0.56158 C 0.21289 0.56297 0.21419 0.5632 0.2151 0.5632 C 0.21601 0.5632 0.21783 0.56158 0.21783 0.56158 L 0.17578 0.5919 " pathEditMode="relative" ptsTypes="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3.95833E-6 4.07407E-6 C 0.00156 0.00787 0.00234 0.01643 0.00481 0.02361 C 0.00729 0.03102 0.01172 0.03588 0.01445 0.04282 C 0.01536 0.04537 0.01471 0.04907 0.01562 0.05139 C 0.01718 0.05578 0.02005 0.0581 0.02174 0.06227 C 0.02409 0.06828 0.02526 0.07569 0.02773 0.08171 C 0.02929 0.08518 0.03203 0.0868 0.03385 0.09027 C 0.03854 0.09907 0.04166 0.11065 0.04713 0.11828 C 0.05078 0.12315 0.05455 0.12777 0.05794 0.13333 C 0.06953 0.15231 0.05442 0.13657 0.07135 0.15902 C 0.07617 0.16551 0.08151 0.17129 0.08698 0.17615 C 0.08867 0.17777 0.09036 0.1787 0.09179 0.18055 C 0.10638 0.19884 0.07708 0.1699 0.1039 0.19768 C 0.10586 0.19977 0.10807 0.20023 0.11002 0.20208 C 0.11302 0.20509 0.11575 0.20902 0.11849 0.21273 C 0.11979 0.21481 0.12057 0.21782 0.12213 0.21921 C 0.12552 0.22222 0.12955 0.22268 0.13294 0.22569 C 0.13763 0.22986 0.14179 0.23588 0.14622 0.24074 C 0.14909 0.24375 0.15182 0.24676 0.15481 0.2493 C 0.15911 0.25324 0.1638 0.25578 0.1681 0.26018 C 0.17317 0.26527 0.17786 0.27152 0.18255 0.27731 C 0.18593 0.28148 0.18867 0.28703 0.19218 0.29027 C 0.19726 0.2949 0.20273 0.29745 0.20794 0.30092 L 0.24062 0.35254 C 0.24466 0.35902 0.24869 0.36574 0.25273 0.37199 C 0.25508 0.37569 0.25781 0.3787 0.26002 0.38264 C 0.26237 0.38703 0.26458 0.3919 0.26718 0.3956 C 0.27135 0.40139 0.2763 0.40509 0.2806 0.41065 C 0.28372 0.41504 0.28685 0.41967 0.29023 0.42361 C 0.29271 0.42662 0.30195 0.43287 0.30351 0.43426 C 0.31159 0.44143 0.31263 0.44398 0.31927 0.4493 C 0.322 0.45162 0.32474 0.45416 0.32773 0.45578 C 0.33125 0.45787 0.33502 0.45856 0.33854 0.46018 C 0.34101 0.46134 0.34336 0.46319 0.34583 0.46435 C 0.34869 0.46597 0.35156 0.46736 0.35429 0.46875 C 0.35599 0.47083 0.35729 0.47384 0.35911 0.47523 C 0.36106 0.47662 0.36315 0.47662 0.36523 0.47731 C 0.36679 0.47801 0.36849 0.4787 0.37005 0.47963 C 0.37291 0.48333 0.37604 0.48842 0.37968 0.49027 C 0.40247 0.50208 0.40924 0.49745 0.43893 0.49884 C 0.44062 0.50023 0.44218 0.50208 0.44388 0.50324 C 0.44544 0.50416 0.447 0.50486 0.44869 0.50532 C 0.45468 0.50694 0.4608 0.5081 0.46679 0.50972 C 0.46927 0.51018 0.47161 0.51111 0.47409 0.5118 C 0.49166 0.51018 0.49323 0.51921 0.50065 0.50324 C 0.50156 0.50115 0.50234 0.49884 0.50312 0.49676 C 0.50351 0.49166 0.50351 0.48657 0.50429 0.48171 C 0.50468 0.47916 0.50625 0.47754 0.50677 0.47523 C 0.51224 0.44815 0.50612 0.4662 0.51159 0.45162 C 0.51198 0.4493 0.51211 0.44699 0.51276 0.44514 C 0.51367 0.44259 0.51627 0.44166 0.5164 0.43865 C 0.51705 0.42662 0.51588 0.41435 0.51523 0.40208 C 0.5151 0.39977 0.51458 0.39768 0.51393 0.3956 C 0.51302 0.39259 0.51159 0.38981 0.51041 0.38703 C 0.50989 0.38495 0.50976 0.38264 0.50911 0.38055 C 0.50638 0.37199 0.50338 0.36805 0.4983 0.36342 C 0.4944 0.35995 0.48619 0.35486 0.48619 0.35486 C 0.47122 0.35555 0.45625 0.35416 0.4414 0.35694 C 0.43997 0.35717 0.43906 0.36088 0.43893 0.36342 C 0.43867 0.37685 0.43737 0.39768 0.44258 0.41065 C 0.44362 0.41319 0.44492 0.41527 0.44622 0.41713 C 0.44935 0.42176 0.45208 0.42777 0.45586 0.43009 L 0.46679 0.43657 C 0.47005 0.43588 0.47356 0.4368 0.47643 0.43426 C 0.4776 0.43333 0.47773 0.43009 0.47773 0.42801 C 0.47773 0.42361 0.47773 0.41875 0.47643 0.41504 C 0.47591 0.41296 0.47291 0.41273 0.47291 0.41273 L 0.46445 0.41065 " pathEditMode="relative" ptsTypes="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48148E-6 L -6.66667E-6 1.48148E-6 C -0.00287 0.04491 -0.00144 -0.00533 0.00234 0.03634 C 0.00351 0.04838 0.00273 0.06088 0.00364 0.07292 C 0.00468 0.08958 0.00676 0.10602 0.00846 0.12245 C 0.01015 0.13958 0.01041 0.14606 0.01327 0.16111 C 0.01393 0.16481 0.01497 0.16829 0.01562 0.17199 C 0.01627 0.175 0.01926 0.1919 0.02057 0.1956 C 0.02226 0.20023 0.0246 0.20417 0.02656 0.20856 C 0.02786 0.21134 0.02903 0.21412 0.0302 0.21713 C 0.03098 0.21921 0.03189 0.22129 0.03268 0.22361 C 0.03346 0.22639 0.03385 0.22963 0.03502 0.23217 C 0.03762 0.23773 0.04075 0.24213 0.04348 0.24722 L 0.0483 0.25579 C 0.0496 0.25787 0.05038 0.26134 0.05195 0.26227 C 0.05611 0.26458 0.05624 0.26435 0.06041 0.26875 C 0.06718 0.27546 0.06106 0.27129 0.07018 0.2794 C 0.07122 0.28055 0.07252 0.28079 0.07382 0.28148 C 0.07577 0.28449 0.0776 0.28796 0.07981 0.29028 C 0.08202 0.29236 0.0871 0.29444 0.0871 0.29444 C 0.08788 0.29653 0.08841 0.29907 0.08945 0.30092 C 0.09049 0.30278 0.09192 0.30393 0.09309 0.30532 C 0.09726 0.30949 0.09752 0.30926 0.10156 0.31157 C 0.10286 0.31805 0.10299 0.32176 0.10637 0.32685 C 0.10742 0.32824 0.10885 0.32824 0.11002 0.32893 C 0.11171 0.33241 0.11314 0.33611 0.11484 0.33958 C 0.11601 0.3419 0.11757 0.34352 0.11848 0.34606 C 0.11952 0.34861 0.12005 0.35185 0.12096 0.35463 C 0.12786 0.37592 0.11848 0.34375 0.12577 0.36967 C 0.12734 0.38912 0.12851 0.3956 0.12577 0.41921 C 0.12525 0.4243 0.12018 0.43032 0.11848 0.43426 C 0.11744 0.4368 0.11744 0.44051 0.11614 0.44282 C 0.11132 0.45139 0.1095 0.45116 0.10403 0.4537 C 0.09882 0.46065 0.09908 0.46065 0.09309 0.46643 C 0.09153 0.46805 0.08997 0.46967 0.08827 0.47083 C 0.08554 0.47268 0.08268 0.47361 0.07981 0.47523 C 0.05273 0.47361 0.02577 0.47361 -0.00131 0.47083 C -0.00274 0.4706 -0.00365 0.46759 -0.00495 0.46643 C -0.00678 0.46481 -0.00899 0.46366 -0.01094 0.46227 C -0.01133 0.45995 -0.01146 0.45764 -0.01212 0.45579 C -0.01316 0.45324 -0.01472 0.45162 -0.01576 0.4493 C -0.01706 0.44653 -0.01824 0.44352 -0.01941 0.44074 C -0.0198 0.43634 -0.02006 0.43217 -0.02058 0.42778 C -0.02136 0.42199 -0.02292 0.41643 -0.02305 0.41065 C -0.02331 0.39977 -0.02279 0.38889 -0.02188 0.37824 C -0.02162 0.37569 -0.02084 0.37268 -0.01941 0.37199 C -0.01602 0.36967 -0.01212 0.37037 -0.00847 0.36967 C 0.00911 0.35926 0.00169 0.36204 0.03502 0.36759 C 0.03619 0.36782 0.03671 0.37037 0.03749 0.37199 L 0.03749 0.37199 " pathEditMode="relative" ptsTypes="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6.25E-7 0.00023 C -0.00091 0.00995 -0.00143 0.02014 -0.00247 0.03009 C -0.003 0.03519 -0.0043 0.04005 -0.00495 0.04514 C -0.00912 0.08241 -0.00208 0.04097 -0.00977 0.08171 C -0.01016 0.09097 -0.01029 0.10023 -0.01094 0.10949 C -0.01146 0.1162 -0.01289 0.12245 -0.01341 0.12894 C -0.01406 0.1375 -0.01393 0.1463 -0.01458 0.15486 C -0.01471 0.15695 -0.01537 0.15903 -0.01576 0.16111 C -0.01667 0.1662 -0.01745 0.1713 -0.01823 0.17616 C -0.02057 0.2125 -0.01992 0.20695 -0.02305 0.23866 C -0.02344 0.24213 -0.02383 0.24583 -0.02422 0.24931 C -0.02461 0.25162 -0.02526 0.2537 -0.02552 0.25579 C -0.02682 0.26736 -0.028 0.2787 -0.02904 0.29028 C -0.03073 0.30741 -0.02956 0.32616 -0.03398 0.3419 C -0.03802 0.35648 -0.03581 0.34745 -0.03997 0.36991 C -0.04037 0.37408 -0.0405 0.37847 -0.04115 0.38264 C -0.04167 0.38588 -0.04284 0.38843 -0.04362 0.39144 C -0.04453 0.39491 -0.04505 0.39861 -0.04609 0.40208 C -0.04974 0.41505 -0.05026 0.41574 -0.05456 0.4257 C -0.05664 0.44861 -0.05378 0.42986 -0.05938 0.44722 C -0.06003 0.44931 -0.05977 0.45208 -0.06055 0.4537 C -0.06224 0.45718 -0.06458 0.45949 -0.06654 0.46227 C -0.06745 0.46528 -0.06797 0.46829 -0.06914 0.47083 C -0.07005 0.47338 -0.07188 0.47477 -0.07266 0.47732 C -0.07396 0.48195 -0.0737 0.48773 -0.07513 0.49236 C -0.07617 0.49653 -0.07852 0.49931 -0.07995 0.50324 C -0.08086 0.50579 -0.08164 0.5088 -0.08229 0.51181 C -0.08281 0.51389 -0.08281 0.51644 -0.08359 0.51829 C -0.08451 0.52083 -0.08607 0.52245 -0.08711 0.52477 C -0.0888 0.52824 -0.09037 0.53195 -0.09206 0.53542 C -0.09245 0.5375 -0.09232 0.54028 -0.09323 0.5419 C -0.09531 0.5456 -0.10052 0.55046 -0.10052 0.5507 C -0.10807 0.57315 -0.10013 0.55162 -0.10768 0.56783 C -0.11029 0.57315 -0.11016 0.57662 -0.1138 0.58056 C -0.11758 0.58472 -0.12175 0.58843 -0.12591 0.59144 C -0.1319 0.5956 -0.13359 0.59722 -0.14037 0.6 C -0.14479 0.60162 -0.14922 0.60278 -0.15365 0.6044 L -0.24805 0.6 C -0.25221 0.59954 -0.25612 0.59699 -0.26016 0.5956 C -0.2655 0.59398 -0.2707 0.59283 -0.27591 0.59144 C -0.27917 0.58912 -0.28229 0.58681 -0.28555 0.58495 C -0.3069 0.57222 -0.2901 0.5838 -0.30365 0.57408 C -0.31602 0.55232 -0.30013 0.57801 -0.31589 0.56134 C -0.31992 0.55695 -0.32279 0.55046 -0.32669 0.5463 C -0.3319 0.54074 -0.33685 0.53958 -0.34245 0.5375 C -0.35703 0.52037 -0.34844 0.52801 -0.3569 0.52245 C -0.36016 0.52037 -0.36328 0.51759 -0.36667 0.5162 C -0.36979 0.51458 -0.37305 0.51458 -0.3763 0.51389 L -0.39076 0.49884 C -0.39362 0.49607 -0.39609 0.4912 -0.39922 0.49028 L -0.40651 0.4882 C -0.42135 0.47222 -0.40664 0.49005 -0.41497 0.47523 C -0.42148 0.46366 -0.41823 0.47408 -0.42344 0.46227 C -0.42565 0.45741 -0.42734 0.45208 -0.42956 0.44722 C -0.43268 0.44005 -0.43594 0.43287 -0.43919 0.4257 C -0.44037 0.41921 -0.44206 0.4132 -0.44284 0.40648 C -0.44648 0.37176 -0.44609 0.3331 -0.44284 0.29884 C -0.44245 0.29537 -0.43945 0.29491 -0.43802 0.29236 C -0.4362 0.28912 -0.43503 0.28472 -0.4332 0.28171 C -0.43047 0.27732 -0.42227 0.27431 -0.41979 0.27315 C -0.40417 0.27454 -0.38828 0.27477 -0.37266 0.27732 C -0.37083 0.27755 -0.36953 0.28056 -0.36784 0.28171 C -0.35443 0.29074 -0.35664 0.28542 -0.34245 0.30093 C -0.33971 0.30394 -0.33763 0.3081 -0.33516 0.31181 C -0.32917 0.33287 -0.33646 0.30648 -0.33034 0.33102 C -0.32956 0.33403 -0.32852 0.33658 -0.32787 0.33982 C -0.32682 0.34537 -0.32643 0.35116 -0.32552 0.35695 C -0.32474 0.36134 -0.32383 0.36551 -0.32305 0.36991 C -0.32344 0.39421 -0.32175 0.41898 -0.32435 0.44306 C -0.32513 0.45093 -0.32969 0.45625 -0.33268 0.46227 C -0.3362 0.46921 -0.33997 0.47523 -0.34362 0.48171 C -0.34518 0.48449 -0.34662 0.48796 -0.34844 0.49028 C -0.35091 0.49306 -0.35313 0.49676 -0.35573 0.49884 C -0.37787 0.51783 -0.37318 0.51551 -0.38711 0.52037 C -0.38958 0.52477 -0.39154 0.52986 -0.3944 0.53333 C -0.39662 0.53588 -0.40352 0.5382 -0.40651 0.53982 C -0.41328 0.54329 -0.4069 0.54051 -0.41497 0.5463 C -0.41732 0.54792 -0.41979 0.54954 -0.42227 0.55046 C -0.42578 0.55185 -0.42956 0.55185 -0.4332 0.55255 C -0.43477 0.55486 -0.43607 0.55787 -0.43802 0.55903 C -0.44232 0.56158 -0.44688 0.56181 -0.4513 0.56343 C -0.45495 0.56482 -0.45859 0.56574 -0.46211 0.56783 C -0.46758 0.57083 -0.47266 0.57523 -0.478 0.57847 C -0.48763 0.58426 -0.50391 0.58704 -0.51172 0.58912 C -0.53268 0.58843 -0.55378 0.58982 -0.57474 0.58704 C -0.57617 0.58681 -0.57617 0.58264 -0.57708 0.58056 C -0.57865 0.57755 -0.58021 0.57477 -0.5819 0.57199 C -0.59023 0.5588 -0.58763 0.5625 -0.59766 0.55486 C -0.59883 0.55255 -0.59987 0.55 -0.6013 0.54838 C -0.60234 0.54699 -0.60404 0.54792 -0.60495 0.5463 C -0.60586 0.54468 -0.60547 0.54167 -0.60612 0.53982 C -0.60716 0.53658 -0.6082 0.53333 -0.60977 0.53125 C -0.63372 0.4963 -0.60938 0.53843 -0.62422 0.51181 C -0.62708 0.49699 -0.62331 0.51505 -0.62917 0.49676 C -0.62969 0.49468 -0.62956 0.49213 -0.63034 0.49028 C -0.63281 0.48472 -0.6388 0.47523 -0.6388 0.47546 C -0.63919 0.46597 -0.63932 0.45648 -0.63997 0.44722 C -0.6401 0.44491 -0.64115 0.44074 -0.64115 0.44097 L -0.64115 0.44074 " pathEditMode="relative" rAng="0" ptsTypes="AAAAAAAAAAAAAA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8.14815E-6 L 4.375E-6 8.14815E-6 C 0.00247 0.00695 0.00508 0.01413 0.00729 0.0213 C 0.00833 0.02477 0.00885 0.02871 0.00976 0.03218 C 0.01042 0.03496 0.0112 0.03797 0.01211 0.04075 C 0.01328 0.04445 0.01484 0.04769 0.01575 0.05139 C 0.0168 0.05556 0.01732 0.06019 0.01823 0.06436 C 0.02279 0.08635 0.02083 0.0801 0.02539 0.09237 C 0.02812 0.1213 0.02565 0.11042 0.03021 0.12686 C 0.02943 0.15047 0.02917 0.17408 0.02786 0.19769 C 0.0276 0.20186 0.02396 0.2169 0.02305 0.2213 C 0.02253 0.22338 0.0224 0.22593 0.02174 0.22778 C 0.02083 0.23102 0.0194 0.23357 0.01823 0.23635 C 0.01784 0.23936 0.01784 0.2426 0.01693 0.24491 C 0.00521 0.27917 0.01276 0.25278 0.00365 0.27292 C 0.00182 0.27709 0.00091 0.28218 -0.00117 0.28588 C -0.00482 0.29237 -0.00925 0.29769 -0.01211 0.30533 C -0.01524 0.31389 -0.01328 0.31019 -0.0181 0.31598 C -0.01849 0.31876 -0.01836 0.32223 -0.01927 0.32454 C -0.02044 0.32755 -0.0224 0.3294 -0.02422 0.33102 C -0.02969 0.33658 -0.03581 0.33982 -0.04115 0.34607 C -0.04662 0.35278 -0.05508 0.3632 -0.06172 0.36968 C -0.06328 0.3713 -0.06484 0.37292 -0.06654 0.37408 C -0.0681 0.37501 -0.06966 0.37547 -0.07135 0.37616 C -0.07253 0.37825 -0.07357 0.38079 -0.075 0.38264 C -0.08503 0.39607 -0.07721 0.38473 -0.08464 0.39121 C -0.08672 0.39306 -0.08867 0.39538 -0.09076 0.39769 C -0.09362 0.40116 -0.09596 0.40602 -0.09922 0.40834 C -0.1026 0.41112 -0.10638 0.41112 -0.11003 0.41274 C -0.11328 0.41413 -0.11654 0.41528 -0.11966 0.41713 C -0.12175 0.41829 -0.1237 0.42014 -0.12578 0.4213 C -0.12852 0.42292 -0.13138 0.42408 -0.13425 0.4257 C -0.13542 0.42639 -0.13659 0.42732 -0.13789 0.42778 C -0.14024 0.42871 -0.14271 0.42917 -0.14518 0.42987 C -0.14701 0.43126 -0.15221 0.43519 -0.15482 0.43635 C -0.15677 0.43727 -0.15885 0.43751 -0.16081 0.43866 C -0.16419 0.44028 -0.16719 0.44376 -0.17057 0.44491 C -0.17448 0.44653 -0.17865 0.4463 -0.18268 0.44723 L -0.19349 0.44931 C -0.20703 0.46366 -0.19349 0.45139 -0.22135 0.45788 C -0.22669 0.45903 -0.23177 0.46251 -0.23711 0.46436 C -0.23984 0.46528 -0.24271 0.46575 -0.24557 0.46644 C -0.24792 0.46713 -0.25039 0.46806 -0.25274 0.46876 C -0.25846 0.47014 -0.26406 0.4713 -0.26966 0.47292 C -0.28021 0.47616 -0.29089 0.47848 -0.30117 0.4838 C -0.30404 0.48519 -0.3069 0.48612 -0.30964 0.48797 C -0.31302 0.49028 -0.31602 0.49422 -0.31927 0.49653 C -0.32747 0.50232 -0.3306 0.50116 -0.3375 0.50741 C -0.33958 0.50926 -0.34349 0.51575 -0.34596 0.51598 C -0.37253 0.51876 -0.39909 0.51876 -0.42578 0.52014 C -0.45443 0.51876 -0.48307 0.51991 -0.51159 0.51598 C -0.5194 0.51482 -0.51393 0.50487 -0.51888 0.50093 C -0.52149 0.49885 -0.52461 0.49954 -0.52734 0.49885 C -0.52969 0.49237 -0.52995 0.49098 -0.53346 0.48588 C -0.53984 0.47639 -0.53464 0.48797 -0.54193 0.47292 C -0.54492 0.46667 -0.54414 0.46551 -0.54675 0.45788 C -0.54779 0.45487 -0.54922 0.45232 -0.55039 0.44931 C -0.55117 0.44723 -0.55195 0.44491 -0.55274 0.44283 C -0.55495 0.43102 -0.5526 0.44167 -0.55638 0.42987 C -0.5625 0.41088 -0.55534 0.43056 -0.5612 0.41482 C -0.56172 0.41088 -0.56237 0.40209 -0.56367 0.39769 C -0.56432 0.39538 -0.56524 0.39329 -0.56602 0.39121 C -0.56484 0.36181 -0.56484 0.37269 -0.56484 0.35903 L -0.56484 0.35903 " pathEditMode="relative" ptsTypes="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391" y="1714500"/>
            <a:ext cx="93310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5"/>
                </a:solidFill>
              </a:rPr>
              <a:t>ОТЛИЧНО!</a:t>
            </a:r>
            <a:endParaRPr lang="ru-RU" sz="4000" b="1" dirty="0" smtClean="0">
              <a:solidFill>
                <a:schemeClr val="accent5"/>
              </a:solidFill>
            </a:endParaRPr>
          </a:p>
          <a:p>
            <a:pPr algn="ctr"/>
            <a:endParaRPr lang="ru-RU" sz="4000" b="1" dirty="0"/>
          </a:p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Ты справился со всеми заданиями!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01816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Цели и задачи: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11826" y="2805545"/>
            <a:ext cx="10011788" cy="3761510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ru-RU" b="1" dirty="0" smtClean="0"/>
              <a:t>Формировать навык морфемного анализа и синтеза;</a:t>
            </a:r>
            <a:endParaRPr b="1" dirty="0"/>
          </a:p>
          <a:p>
            <a:pPr rtl="0"/>
            <a:r>
              <a:rPr lang="ru-RU" b="1" dirty="0" smtClean="0"/>
              <a:t>Формировать операции слогового, фонемного анализов;</a:t>
            </a:r>
          </a:p>
          <a:p>
            <a:pPr rtl="0"/>
            <a:r>
              <a:rPr lang="ru-RU" b="1" dirty="0" smtClean="0"/>
              <a:t>Научить различать однокоренные и родственные слова;</a:t>
            </a:r>
          </a:p>
          <a:p>
            <a:pPr rtl="0"/>
            <a:r>
              <a:rPr lang="ru-RU" b="1" dirty="0" smtClean="0"/>
              <a:t>Группировать словарь родственных слов в семантических полях;</a:t>
            </a:r>
          </a:p>
          <a:p>
            <a:pPr rtl="0"/>
            <a:r>
              <a:rPr lang="ru-RU" b="1" dirty="0" smtClean="0"/>
              <a:t>Развивать мыслительные операции анализа, синтеза, обобщения;</a:t>
            </a:r>
          </a:p>
          <a:p>
            <a:pPr rtl="0"/>
            <a:r>
              <a:rPr lang="ru-RU" b="1" dirty="0" smtClean="0"/>
              <a:t>Развивать зрительную и слуховую память на линейный ряд;</a:t>
            </a:r>
          </a:p>
          <a:p>
            <a:pPr rtl="0"/>
            <a:r>
              <a:rPr lang="ru-RU" b="1" dirty="0" smtClean="0"/>
              <a:t>Развивать произвольное внимание.</a:t>
            </a:r>
          </a:p>
        </p:txBody>
      </p:sp>
      <p:sp>
        <p:nvSpPr>
          <p:cNvPr id="4" name="Заголовок 12"/>
          <p:cNvSpPr txBox="1">
            <a:spLocks/>
          </p:cNvSpPr>
          <p:nvPr/>
        </p:nvSpPr>
        <p:spPr>
          <a:xfrm>
            <a:off x="1070264" y="2078182"/>
            <a:ext cx="10164186" cy="727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5" name="Объект 13"/>
          <p:cNvSpPr txBox="1">
            <a:spLocks/>
          </p:cNvSpPr>
          <p:nvPr/>
        </p:nvSpPr>
        <p:spPr>
          <a:xfrm>
            <a:off x="1153392" y="1600200"/>
            <a:ext cx="9455726" cy="633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Сформировать представление о родственных словах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Формирование представлений о родственных словах</a:t>
            </a:r>
            <a:endParaRPr dirty="0"/>
          </a:p>
        </p:txBody>
      </p:sp>
      <p:sp>
        <p:nvSpPr>
          <p:cNvPr id="5" name="Объект 13"/>
          <p:cNvSpPr txBox="1">
            <a:spLocks/>
          </p:cNvSpPr>
          <p:nvPr/>
        </p:nvSpPr>
        <p:spPr>
          <a:xfrm>
            <a:off x="737755" y="1600200"/>
            <a:ext cx="10671463" cy="935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Группировка словаря родственных слов в семантических полях.</a:t>
            </a:r>
          </a:p>
        </p:txBody>
      </p:sp>
      <p:sp>
        <p:nvSpPr>
          <p:cNvPr id="11" name="Объект 13"/>
          <p:cNvSpPr txBox="1">
            <a:spLocks/>
          </p:cNvSpPr>
          <p:nvPr/>
        </p:nvSpPr>
        <p:spPr>
          <a:xfrm>
            <a:off x="651164" y="2757053"/>
            <a:ext cx="10671463" cy="3654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ИГРА «Волшебное дерево»</a:t>
            </a:r>
          </a:p>
          <a:p>
            <a:pPr marL="0" indent="0">
              <a:buNone/>
            </a:pPr>
            <a:r>
              <a:rPr lang="ru-RU" b="1" dirty="0" smtClean="0"/>
              <a:t>На дереве висят плоды со словами. </a:t>
            </a:r>
          </a:p>
          <a:p>
            <a:pPr marL="0" indent="0">
              <a:buNone/>
            </a:pPr>
            <a:r>
              <a:rPr lang="ru-RU" b="1" dirty="0" smtClean="0"/>
              <a:t>В корнях дерева находится слово, из которого и появились плоды на дереве.</a:t>
            </a:r>
          </a:p>
          <a:p>
            <a:pPr marL="0" indent="0">
              <a:buNone/>
            </a:pPr>
            <a:r>
              <a:rPr lang="ru-RU" b="1" dirty="0" smtClean="0"/>
              <a:t>Путем использования навыков фонемного анализа определяется мотивируемое слово. Для этого нужно подобрать слово к звуковой схеме.</a:t>
            </a:r>
          </a:p>
        </p:txBody>
      </p:sp>
    </p:spTree>
    <p:extLst>
      <p:ext uri="{BB962C8B-B14F-4D97-AF65-F5344CB8AC3E}">
        <p14:creationId xmlns:p14="http://schemas.microsoft.com/office/powerpoint/2010/main" val="328300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6197" y="2967335"/>
            <a:ext cx="5599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Давай играть!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79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6127" y="1263364"/>
            <a:ext cx="866601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 дереве висят плоды со словами. 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/>
              <a:t>В корнях дерева находится слово, из которого и появились плоды на дереве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  <a:p>
            <a:r>
              <a:rPr lang="ru-RU" sz="4400" b="1" dirty="0" smtClean="0">
                <a:solidFill>
                  <a:schemeClr val="accent5"/>
                </a:solidFill>
              </a:rPr>
              <a:t>Отгадай это слово!!!</a:t>
            </a:r>
          </a:p>
          <a:p>
            <a:endParaRPr lang="ru-RU" sz="2400" b="1" dirty="0"/>
          </a:p>
          <a:p>
            <a:r>
              <a:rPr lang="ru-RU" sz="2400" b="1" dirty="0" smtClean="0"/>
              <a:t>Для </a:t>
            </a:r>
            <a:r>
              <a:rPr lang="ru-RU" sz="2400" b="1" dirty="0"/>
              <a:t>этого нужно подобрать слово к звуковой схеме.</a:t>
            </a:r>
          </a:p>
        </p:txBody>
      </p:sp>
    </p:spTree>
    <p:extLst>
      <p:ext uri="{BB962C8B-B14F-4D97-AF65-F5344CB8AC3E}">
        <p14:creationId xmlns:p14="http://schemas.microsoft.com/office/powerpoint/2010/main" val="152862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54" y="1933877"/>
            <a:ext cx="2832316" cy="264238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" sz="4800" dirty="0" smtClean="0"/>
              <a:t>СЕНО</a:t>
            </a:r>
            <a:endParaRPr lang="ru" sz="4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ЧАЙ</a:t>
            </a:r>
            <a:endParaRPr lang="ru-RU" sz="4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ru-RU" sz="4800" dirty="0" smtClean="0"/>
              <a:t>ВОДА</a:t>
            </a:r>
            <a:endParaRPr lang="ru-RU" sz="4800" dirty="0"/>
          </a:p>
        </p:txBody>
      </p:sp>
      <p:sp>
        <p:nvSpPr>
          <p:cNvPr id="10" name="Овал 9"/>
          <p:cNvSpPr/>
          <p:nvPr/>
        </p:nvSpPr>
        <p:spPr>
          <a:xfrm>
            <a:off x="1470464" y="510152"/>
            <a:ext cx="716973" cy="63384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844" y="514793"/>
            <a:ext cx="731583" cy="646232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2606812" y="510151"/>
            <a:ext cx="697497" cy="63384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962" y="520542"/>
            <a:ext cx="707197" cy="6462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806" y="1253793"/>
            <a:ext cx="719600" cy="862964"/>
          </a:xfrm>
          <a:prstGeom prst="rect">
            <a:avLst/>
          </a:prstGeom>
          <a:pattFill prst="pct2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928" y="2116757"/>
            <a:ext cx="2697480" cy="21933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4127" y="2111478"/>
            <a:ext cx="2233110" cy="24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65214" y="304800"/>
            <a:ext cx="9871010" cy="2682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навыка нахождения производного слова в долговременной памяти, </a:t>
            </a:r>
            <a:br>
              <a:rPr lang="ru-RU" dirty="0" smtClean="0"/>
            </a:br>
            <a:r>
              <a:rPr lang="ru-RU" dirty="0" smtClean="0"/>
              <a:t>работа над семантикой, </a:t>
            </a:r>
            <a:br>
              <a:rPr lang="ru-RU" dirty="0" smtClean="0"/>
            </a:br>
            <a:r>
              <a:rPr lang="ru-RU" dirty="0" smtClean="0"/>
              <a:t>формирование навыка морфемного анализа и синтеза.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065214" y="3121152"/>
            <a:ext cx="10058400" cy="2860548"/>
          </a:xfrm>
        </p:spPr>
        <p:txBody>
          <a:bodyPr/>
          <a:lstStyle/>
          <a:p>
            <a:r>
              <a:rPr lang="ru-RU" dirty="0" smtClean="0"/>
              <a:t>Какие слова выросли из слова «ВОДА»? Надо собрать из половинок слова и прочитать слово. Начало всегда одинаковое: ВОД (ВОДО), а конец слова – под деревом…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63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672" y="463296"/>
            <a:ext cx="10318942" cy="55184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Для каждого слова придумываются подсказки:</a:t>
            </a:r>
          </a:p>
          <a:p>
            <a:pPr marL="0" indent="0">
              <a:buNone/>
            </a:pPr>
            <a:r>
              <a:rPr lang="ru-RU" dirty="0" smtClean="0"/>
              <a:t>Какой вы знаете транспорт?   ВОД- </a:t>
            </a:r>
            <a:r>
              <a:rPr lang="ru-RU" dirty="0" err="1" smtClean="0"/>
              <a:t>ный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 называются растения, которые растут под водой? ВОДО- росли</a:t>
            </a:r>
          </a:p>
          <a:p>
            <a:pPr marL="0" indent="0">
              <a:buNone/>
            </a:pPr>
            <a:r>
              <a:rPr lang="ru-RU" dirty="0" smtClean="0"/>
              <a:t>Вода падает с горы?  ВОДО – </a:t>
            </a:r>
            <a:r>
              <a:rPr lang="ru-RU" dirty="0" err="1" smtClean="0"/>
              <a:t>пад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 называется сказочный герой, живущий под водой?  ВОДЯ- ной</a:t>
            </a:r>
          </a:p>
          <a:p>
            <a:pPr marL="0" indent="0">
              <a:buNone/>
            </a:pPr>
            <a:r>
              <a:rPr lang="ru-RU" dirty="0" smtClean="0"/>
              <a:t>Кто воду проводит? ВОДО –проводчик</a:t>
            </a:r>
          </a:p>
          <a:p>
            <a:pPr marL="0" indent="0">
              <a:buNone/>
            </a:pPr>
            <a:r>
              <a:rPr lang="ru-RU" dirty="0" smtClean="0"/>
              <a:t>Кто работает (лазает) под водой? </a:t>
            </a:r>
            <a:r>
              <a:rPr lang="ru-RU" dirty="0"/>
              <a:t> </a:t>
            </a:r>
            <a:r>
              <a:rPr lang="ru-RU" dirty="0" smtClean="0"/>
              <a:t>ВОДО-лаз….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90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294" y="90440"/>
            <a:ext cx="6964092" cy="580342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792176" y="5779652"/>
            <a:ext cx="2254827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ВОДА</a:t>
            </a:r>
            <a:endParaRPr lang="ru-RU" sz="32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91556" y="5626997"/>
            <a:ext cx="777777" cy="1009053"/>
            <a:chOff x="323066" y="5732325"/>
            <a:chExt cx="777777" cy="1009053"/>
          </a:xfrm>
        </p:grpSpPr>
        <p:pic>
          <p:nvPicPr>
            <p:cNvPr id="1026" name="Picture 2" descr="Картинки по запросу рисунок яблоко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49"/>
            <a:stretch/>
          </p:blipFill>
          <p:spPr bwMode="auto">
            <a:xfrm>
              <a:off x="376301" y="5732325"/>
              <a:ext cx="396697" cy="1009053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3066" y="6107834"/>
              <a:ext cx="7777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err="1">
                  <a:ln>
                    <a:solidFill>
                      <a:schemeClr val="tx2"/>
                    </a:solidFill>
                  </a:ln>
                  <a:solidFill>
                    <a:schemeClr val="tx2"/>
                  </a:solidFill>
                </a:rPr>
                <a:t>и</a:t>
              </a:r>
              <a:r>
                <a:rPr lang="ru-RU" sz="2000" dirty="0" err="1" smtClean="0">
                  <a:ln>
                    <a:solidFill>
                      <a:schemeClr val="tx2"/>
                    </a:solidFill>
                  </a:ln>
                  <a:solidFill>
                    <a:schemeClr val="tx2"/>
                  </a:solidFill>
                </a:rPr>
                <a:t>чка</a:t>
              </a:r>
              <a:endParaRPr lang="ru-RU" sz="20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9736521" y="5754307"/>
            <a:ext cx="1035095" cy="881743"/>
            <a:chOff x="9935067" y="5471441"/>
            <a:chExt cx="1035095" cy="881743"/>
          </a:xfrm>
        </p:grpSpPr>
        <p:pic>
          <p:nvPicPr>
            <p:cNvPr id="12" name="Picture 2" descr="Картинки по запросу рисунок яблоко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68"/>
            <a:stretch/>
          </p:blipFill>
          <p:spPr bwMode="auto">
            <a:xfrm>
              <a:off x="9997923" y="5471441"/>
              <a:ext cx="395455" cy="881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935067" y="5787942"/>
              <a:ext cx="103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err="1" smtClean="0">
                  <a:solidFill>
                    <a:schemeClr val="tx2"/>
                  </a:solidFill>
                </a:rPr>
                <a:t>ный</a:t>
              </a:r>
              <a:endParaRPr lang="ru-RU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566385" y="5626997"/>
            <a:ext cx="771365" cy="1028691"/>
            <a:chOff x="3882655" y="5617179"/>
            <a:chExt cx="771365" cy="1028691"/>
          </a:xfrm>
        </p:grpSpPr>
        <p:pic>
          <p:nvPicPr>
            <p:cNvPr id="16" name="Picture 2" descr="Картинки по запросу рисунок яблоко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41"/>
            <a:stretch/>
          </p:blipFill>
          <p:spPr bwMode="auto">
            <a:xfrm>
              <a:off x="3912124" y="5617179"/>
              <a:ext cx="479109" cy="1028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882655" y="6016513"/>
              <a:ext cx="771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err="1" smtClean="0">
                  <a:solidFill>
                    <a:schemeClr val="tx2"/>
                  </a:solidFill>
                </a:rPr>
                <a:t>яной</a:t>
              </a:r>
              <a:endParaRPr lang="ru-RU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0621933" y="5094218"/>
            <a:ext cx="1518364" cy="1464455"/>
            <a:chOff x="10746265" y="5261591"/>
            <a:chExt cx="1518364" cy="1464455"/>
          </a:xfrm>
        </p:grpSpPr>
        <p:pic>
          <p:nvPicPr>
            <p:cNvPr id="20" name="Picture 2" descr="Картинки по запросу рисунок яблоко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11"/>
            <a:stretch/>
          </p:blipFill>
          <p:spPr bwMode="auto">
            <a:xfrm>
              <a:off x="10809971" y="5261591"/>
              <a:ext cx="713360" cy="1464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0746265" y="5870508"/>
              <a:ext cx="1518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tx2"/>
                  </a:solidFill>
                </a:rPr>
                <a:t>проводчик</a:t>
              </a:r>
              <a:endParaRPr lang="ru-RU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423294" y="5593120"/>
            <a:ext cx="931665" cy="1076806"/>
            <a:chOff x="2632703" y="5681030"/>
            <a:chExt cx="931665" cy="1076806"/>
          </a:xfrm>
        </p:grpSpPr>
        <p:pic>
          <p:nvPicPr>
            <p:cNvPr id="25" name="Picture 2" descr="Картинки по запросу рисунок яблоко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2"/>
            <a:stretch/>
          </p:blipFill>
          <p:spPr bwMode="auto">
            <a:xfrm>
              <a:off x="2677211" y="5681030"/>
              <a:ext cx="500555" cy="1076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632703" y="6109937"/>
              <a:ext cx="931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tx2"/>
                  </a:solidFill>
                </a:rPr>
                <a:t>росли</a:t>
              </a:r>
              <a:endParaRPr lang="ru-RU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7243027" y="5912312"/>
            <a:ext cx="818406" cy="871066"/>
            <a:chOff x="7458696" y="5918964"/>
            <a:chExt cx="818406" cy="871066"/>
          </a:xfrm>
        </p:grpSpPr>
        <p:pic>
          <p:nvPicPr>
            <p:cNvPr id="28" name="Picture 2" descr="Картинки по запросу рисунок яблоко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88"/>
            <a:stretch/>
          </p:blipFill>
          <p:spPr bwMode="auto">
            <a:xfrm>
              <a:off x="7484882" y="5918964"/>
              <a:ext cx="434734" cy="871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7458696" y="6243382"/>
              <a:ext cx="818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tx2"/>
                  </a:solidFill>
                </a:rPr>
                <a:t>воз</a:t>
              </a:r>
              <a:endParaRPr lang="ru-RU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8198920" y="5198390"/>
            <a:ext cx="1622560" cy="1579213"/>
            <a:chOff x="8237876" y="5226906"/>
            <a:chExt cx="1622560" cy="1579213"/>
          </a:xfrm>
        </p:grpSpPr>
        <p:pic>
          <p:nvPicPr>
            <p:cNvPr id="32" name="Picture 2" descr="Картинки по запросу рисунок яблоко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01"/>
            <a:stretch/>
          </p:blipFill>
          <p:spPr bwMode="auto">
            <a:xfrm>
              <a:off x="8302060" y="5226906"/>
              <a:ext cx="747178" cy="157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8237876" y="5962731"/>
              <a:ext cx="16225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tx2"/>
                  </a:solidFill>
                </a:rPr>
                <a:t>хранилище</a:t>
              </a:r>
              <a:endParaRPr lang="ru-RU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431666" y="5613479"/>
            <a:ext cx="607859" cy="1022571"/>
            <a:chOff x="1321372" y="5830174"/>
            <a:chExt cx="607859" cy="986177"/>
          </a:xfrm>
        </p:grpSpPr>
        <p:pic>
          <p:nvPicPr>
            <p:cNvPr id="37" name="Picture 2" descr="Картинки по запросу рисунок яблоко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37"/>
            <a:stretch/>
          </p:blipFill>
          <p:spPr bwMode="auto">
            <a:xfrm>
              <a:off x="1369805" y="5830174"/>
              <a:ext cx="430716" cy="986177"/>
            </a:xfrm>
            <a:prstGeom prst="rect">
              <a:avLst/>
            </a:prstGeom>
            <a:noFill/>
            <a:scene3d>
              <a:camera prst="orthographicFront">
                <a:rot lat="0" lon="114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321372" y="6200502"/>
              <a:ext cx="6078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tx2"/>
                  </a:solidFill>
                </a:rPr>
                <a:t>лаз</a:t>
              </a:r>
              <a:endParaRPr lang="ru-RU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873004" y="976135"/>
            <a:ext cx="595035" cy="1009053"/>
            <a:chOff x="597966" y="2934814"/>
            <a:chExt cx="595035" cy="1009053"/>
          </a:xfrm>
        </p:grpSpPr>
        <p:pic>
          <p:nvPicPr>
            <p:cNvPr id="39" name="Picture 2" descr="Картинки по запросу рисунок яблоко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49"/>
            <a:stretch/>
          </p:blipFill>
          <p:spPr bwMode="auto">
            <a:xfrm>
              <a:off x="711954" y="2934814"/>
              <a:ext cx="396697" cy="1009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97966" y="3335485"/>
              <a:ext cx="5950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n>
                    <a:solidFill>
                      <a:schemeClr val="tx2"/>
                    </a:solidFill>
                  </a:ln>
                  <a:solidFill>
                    <a:schemeClr val="tx2"/>
                  </a:solidFill>
                </a:rPr>
                <a:t>вод</a:t>
              </a:r>
              <a:endParaRPr lang="ru-RU" sz="20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968357" y="2219779"/>
            <a:ext cx="739305" cy="1009053"/>
            <a:chOff x="517885" y="2934814"/>
            <a:chExt cx="739305" cy="1009053"/>
          </a:xfrm>
        </p:grpSpPr>
        <p:pic>
          <p:nvPicPr>
            <p:cNvPr id="43" name="Picture 2" descr="Картинки по запросу рисунок яблоко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49"/>
            <a:stretch/>
          </p:blipFill>
          <p:spPr bwMode="auto">
            <a:xfrm>
              <a:off x="711954" y="2934814"/>
              <a:ext cx="396697" cy="1009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517885" y="3318013"/>
              <a:ext cx="7393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err="1" smtClean="0">
                  <a:ln>
                    <a:solidFill>
                      <a:schemeClr val="tx2"/>
                    </a:solidFill>
                  </a:ln>
                  <a:solidFill>
                    <a:schemeClr val="tx2"/>
                  </a:solidFill>
                </a:rPr>
                <a:t>водо</a:t>
              </a:r>
              <a:endParaRPr lang="ru-RU" sz="20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196256" y="300000"/>
            <a:ext cx="739305" cy="1076806"/>
            <a:chOff x="9615335" y="1751287"/>
            <a:chExt cx="739305" cy="1076806"/>
          </a:xfrm>
        </p:grpSpPr>
        <p:pic>
          <p:nvPicPr>
            <p:cNvPr id="52" name="Picture 2" descr="Картинки по запросу рисунок яблоко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2"/>
            <a:stretch/>
          </p:blipFill>
          <p:spPr bwMode="auto">
            <a:xfrm>
              <a:off x="9774325" y="1751287"/>
              <a:ext cx="500555" cy="1076806"/>
            </a:xfrm>
            <a:prstGeom prst="rect">
              <a:avLst/>
            </a:prstGeom>
            <a:noFill/>
            <a:scene3d>
              <a:camera prst="orthographicFront">
                <a:rot lat="0" lon="10799999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9615335" y="2180194"/>
              <a:ext cx="7393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err="1" smtClean="0">
                  <a:ln>
                    <a:solidFill>
                      <a:schemeClr val="tx2"/>
                    </a:solidFill>
                  </a:ln>
                  <a:solidFill>
                    <a:schemeClr val="tx2"/>
                  </a:solidFill>
                </a:rPr>
                <a:t>водо</a:t>
              </a:r>
              <a:endParaRPr lang="ru-RU" sz="20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004634" y="3640810"/>
            <a:ext cx="603619" cy="1028691"/>
            <a:chOff x="6785414" y="1815581"/>
            <a:chExt cx="603619" cy="1028691"/>
          </a:xfrm>
        </p:grpSpPr>
        <p:pic>
          <p:nvPicPr>
            <p:cNvPr id="57" name="Picture 2" descr="Картинки по запросу рисунок яблоко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41"/>
            <a:stretch/>
          </p:blipFill>
          <p:spPr bwMode="auto">
            <a:xfrm>
              <a:off x="6785414" y="1815581"/>
              <a:ext cx="479109" cy="1028691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6793998" y="2214915"/>
              <a:ext cx="5950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n>
                    <a:solidFill>
                      <a:schemeClr val="tx2"/>
                    </a:solidFill>
                  </a:ln>
                  <a:solidFill>
                    <a:schemeClr val="tx2"/>
                  </a:solidFill>
                </a:rPr>
                <a:t>вод</a:t>
              </a:r>
              <a:endParaRPr lang="ru-RU" sz="20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040658" y="2267623"/>
            <a:ext cx="739305" cy="871066"/>
            <a:chOff x="7295196" y="1974852"/>
            <a:chExt cx="739305" cy="871066"/>
          </a:xfrm>
        </p:grpSpPr>
        <p:pic>
          <p:nvPicPr>
            <p:cNvPr id="61" name="Picture 2" descr="Картинки по запросу рисунок яблоко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88"/>
            <a:stretch/>
          </p:blipFill>
          <p:spPr bwMode="auto">
            <a:xfrm>
              <a:off x="7467295" y="1974852"/>
              <a:ext cx="434734" cy="871066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7295196" y="2299270"/>
              <a:ext cx="7393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err="1" smtClean="0">
                  <a:ln>
                    <a:solidFill>
                      <a:schemeClr val="tx2"/>
                    </a:solidFill>
                  </a:ln>
                  <a:solidFill>
                    <a:schemeClr val="tx2"/>
                  </a:solidFill>
                </a:rPr>
                <a:t>водо</a:t>
              </a:r>
              <a:endParaRPr lang="ru-RU" sz="20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7699336" y="25459"/>
            <a:ext cx="811706" cy="1579213"/>
            <a:chOff x="9952106" y="1509663"/>
            <a:chExt cx="811706" cy="1579213"/>
          </a:xfrm>
        </p:grpSpPr>
        <p:pic>
          <p:nvPicPr>
            <p:cNvPr id="66" name="Picture 2" descr="Картинки по запросу рисунок яблоко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01"/>
            <a:stretch/>
          </p:blipFill>
          <p:spPr bwMode="auto">
            <a:xfrm>
              <a:off x="9952106" y="1509663"/>
              <a:ext cx="747178" cy="1579213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10024507" y="2247624"/>
              <a:ext cx="7393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err="1" smtClean="0">
                  <a:ln>
                    <a:solidFill>
                      <a:schemeClr val="tx2"/>
                    </a:solidFill>
                  </a:ln>
                  <a:solidFill>
                    <a:schemeClr val="tx2"/>
                  </a:solidFill>
                </a:rPr>
                <a:t>водо</a:t>
              </a:r>
              <a:endParaRPr lang="ru-RU" sz="20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6603756" y="1676493"/>
            <a:ext cx="595035" cy="881743"/>
            <a:chOff x="5142875" y="1185952"/>
            <a:chExt cx="595035" cy="881743"/>
          </a:xfrm>
        </p:grpSpPr>
        <p:pic>
          <p:nvPicPr>
            <p:cNvPr id="71" name="Picture 2" descr="Картинки по запросу рисунок яблоко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68"/>
            <a:stretch/>
          </p:blipFill>
          <p:spPr bwMode="auto">
            <a:xfrm>
              <a:off x="5246486" y="1185952"/>
              <a:ext cx="395455" cy="881743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5142875" y="1502453"/>
              <a:ext cx="5950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n>
                    <a:solidFill>
                      <a:schemeClr val="tx2"/>
                    </a:solidFill>
                  </a:ln>
                  <a:solidFill>
                    <a:schemeClr val="tx2"/>
                  </a:solidFill>
                </a:rPr>
                <a:t>вод</a:t>
              </a:r>
              <a:endParaRPr lang="ru-RU" sz="20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235568" y="2992283"/>
            <a:ext cx="777066" cy="1464455"/>
            <a:chOff x="4870922" y="553964"/>
            <a:chExt cx="777066" cy="1464455"/>
          </a:xfrm>
        </p:grpSpPr>
        <p:pic>
          <p:nvPicPr>
            <p:cNvPr id="75" name="Picture 2" descr="Картинки по запросу рисунок яблоко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11"/>
            <a:stretch/>
          </p:blipFill>
          <p:spPr bwMode="auto">
            <a:xfrm>
              <a:off x="4870922" y="553964"/>
              <a:ext cx="713360" cy="1464455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4908683" y="1162881"/>
              <a:ext cx="7393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err="1" smtClean="0">
                  <a:ln>
                    <a:solidFill>
                      <a:schemeClr val="tx2"/>
                    </a:solidFill>
                  </a:ln>
                  <a:solidFill>
                    <a:schemeClr val="tx2"/>
                  </a:solidFill>
                </a:rPr>
                <a:t>водо</a:t>
              </a:r>
              <a:endParaRPr lang="ru-RU" sz="20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8558427" y="2193049"/>
            <a:ext cx="739305" cy="1009053"/>
            <a:chOff x="517885" y="2934814"/>
            <a:chExt cx="739305" cy="1009053"/>
          </a:xfrm>
        </p:grpSpPr>
        <p:pic>
          <p:nvPicPr>
            <p:cNvPr id="81" name="Picture 2" descr="Картинки по запросу рисунок яблоко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49"/>
            <a:stretch/>
          </p:blipFill>
          <p:spPr bwMode="auto">
            <a:xfrm>
              <a:off x="711954" y="2934814"/>
              <a:ext cx="396697" cy="1009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517885" y="3318013"/>
              <a:ext cx="7393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err="1" smtClean="0">
                  <a:ln>
                    <a:solidFill>
                      <a:schemeClr val="tx2"/>
                    </a:solidFill>
                  </a:ln>
                  <a:solidFill>
                    <a:schemeClr val="tx2"/>
                  </a:solidFill>
                </a:rPr>
                <a:t>водо</a:t>
              </a:r>
              <a:endParaRPr lang="ru-RU" sz="20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2771041" y="1419588"/>
            <a:ext cx="595035" cy="881743"/>
            <a:chOff x="5142875" y="1185952"/>
            <a:chExt cx="595035" cy="881743"/>
          </a:xfrm>
        </p:grpSpPr>
        <p:pic>
          <p:nvPicPr>
            <p:cNvPr id="84" name="Picture 2" descr="Картинки по запросу рисунок яблоко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68"/>
            <a:stretch/>
          </p:blipFill>
          <p:spPr bwMode="auto">
            <a:xfrm>
              <a:off x="5246486" y="1185952"/>
              <a:ext cx="395455" cy="881743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/>
            <p:cNvSpPr txBox="1"/>
            <p:nvPr/>
          </p:nvSpPr>
          <p:spPr>
            <a:xfrm>
              <a:off x="5142875" y="1502453"/>
              <a:ext cx="5950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n>
                    <a:solidFill>
                      <a:schemeClr val="tx2"/>
                    </a:solidFill>
                  </a:ln>
                  <a:solidFill>
                    <a:schemeClr val="tx2"/>
                  </a:solidFill>
                </a:rPr>
                <a:t>вод</a:t>
              </a:r>
              <a:endParaRPr lang="ru-RU" sz="20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3.75E-6 0.00023 C 0.01888 0.00741 0.01536 0.00857 0.03658 0.00463 C 0.03841 0.0044 0.0401 0.00232 0.04192 0.00139 C 0.04635 -0.00069 0.05078 -0.00324 0.05533 -0.00486 C 0.0677 -0.00949 0.08033 -0.01273 0.09283 -0.01759 C 0.10026 -0.0206 0.11041 -0.0243 0.11692 -0.0287 L 0.13567 -0.04143 C 0.14987 -0.06018 0.13541 -0.04375 0.15091 -0.05416 C 0.15312 -0.05555 0.15494 -0.05833 0.15716 -0.06041 C 0.15885 -0.06203 0.16067 -0.06389 0.1625 -0.06527 C 0.16419 -0.06643 0.16614 -0.06666 0.16783 -0.06828 C 0.16927 -0.0699 0.17083 -0.07152 0.17226 -0.07314 C 0.17408 -0.07523 0.17565 -0.07777 0.1776 -0.07939 C 0.17955 -0.08102 0.18177 -0.08171 0.18385 -0.08264 C 0.18802 -0.08819 0.18997 -0.0912 0.19544 -0.09537 C 0.1983 -0.09745 0.20143 -0.09861 0.20442 -0.10023 C 0.21211 -0.10879 0.21979 -0.11828 0.22851 -0.12384 C 0.22994 -0.12477 0.23151 -0.125 0.23294 -0.12546 C 0.23424 -0.12708 0.23515 -0.12916 0.23658 -0.13032 C 0.23802 -0.13148 0.23984 -0.13032 0.24101 -0.13194 C 0.24323 -0.13472 0.24427 -0.14004 0.24635 -0.14305 C 0.24739 -0.14444 0.25781 -0.1537 0.26067 -0.15879 C 0.26263 -0.16227 0.26445 -0.16597 0.26601 -0.1699 C 0.26705 -0.17245 0.26744 -0.17569 0.26875 -0.17801 C 0.26992 -0.18009 0.27174 -0.18102 0.27317 -0.18264 C 0.275 -0.1868 0.27643 -0.19166 0.27851 -0.19537 C 0.27916 -0.19652 0.28047 -0.19583 0.28125 -0.19699 C 0.28385 -0.20069 0.28606 -0.20532 0.28841 -0.20972 C 0.29323 -0.21875 0.29283 -0.2199 0.29726 -0.22708 C 0.29908 -0.22986 0.30117 -0.23194 0.3026 -0.23495 C 0.30586 -0.24143 0.30963 -0.24768 0.31158 -0.25578 C 0.3125 -0.25949 0.31302 -0.26342 0.31432 -0.26689 C 0.31484 -0.26828 0.31614 -0.26875 0.31692 -0.2699 C 0.31823 -0.27199 0.31927 -0.2743 0.32057 -0.27639 C 0.32435 -0.29352 0.31966 -0.27639 0.32591 -0.28912 C 0.32695 -0.29143 0.32747 -0.29444 0.32851 -0.29699 C 0.32929 -0.29884 0.33033 -0.30023 0.33125 -0.30162 C 0.33359 -0.31412 0.32981 -0.29745 0.33567 -0.31134 C 0.34674 -0.3375 0.33828 -0.32639 0.34557 -0.33495 C 0.34791 -0.34143 0.35156 -0.34676 0.3526 -0.35416 C 0.35299 -0.35625 0.35299 -0.35856 0.35351 -0.36041 C 0.35703 -0.37268 0.35664 -0.36597 0.35885 -0.37639 C 0.3625 -0.39305 0.35898 -0.3875 0.36432 -0.39375 C 0.36484 -0.39745 0.3651 -0.40139 0.36601 -0.40486 C 0.36692 -0.40787 0.36862 -0.40995 0.36966 -0.41273 C 0.37031 -0.41481 0.37083 -0.41713 0.37135 -0.41921 C 0.372 -0.42384 0.37239 -0.42893 0.37317 -0.43356 C 0.37395 -0.43773 0.37981 -0.44676 0.38033 -0.44768 C 0.3806 -0.45254 0.3802 -0.45764 0.38125 -0.46203 C 0.3819 -0.46481 0.38411 -0.46574 0.38476 -0.46828 C 0.38841 -0.48264 0.38255 -0.47754 0.38841 -0.48102 C 0.38867 -0.48634 0.38854 -0.49189 0.38932 -0.49699 C 0.38971 -0.5 0.39127 -0.50208 0.39192 -0.50486 C 0.39244 -0.50694 0.39257 -0.50902 0.39283 -0.51134 C 0.39349 -0.51643 0.39401 -0.52176 0.39466 -0.52708 C 0.39492 -0.53564 0.39505 -0.54398 0.39557 -0.55254 C 0.3957 -0.55578 0.39648 -0.55879 0.39648 -0.56203 C 0.39648 -0.5743 0.39609 -0.58634 0.39557 -0.59861 C 0.39544 -0.60023 0.39505 -0.60185 0.39466 -0.60324 C 0.39414 -0.60509 0.39349 -0.60648 0.39283 -0.6081 C 0.39114 -0.62037 0.3931 -0.60879 0.38841 -0.62546 C 0.38802 -0.62708 0.38815 -0.62916 0.3875 -0.63032 C 0.38593 -0.63264 0.38385 -0.63333 0.38216 -0.63495 C 0.38125 -0.63588 0.3802 -0.63703 0.37942 -0.63819 C 0.37291 -0.64838 0.37773 -0.64514 0.37057 -0.64768 C 0.36237 -0.65648 0.36901 -0.65 0.35625 -0.65879 C 0.32942 -0.67731 0.34231 -0.67199 0.32408 -0.67801 C 0.32265 -0.67939 0.32135 -0.68194 0.31966 -0.68264 C 0.31875 -0.6831 0.3177 -0.68194 0.31692 -0.68102 C 0.31627 -0.68032 0.3151 -0.67801 0.3151 -0.67777 L 0.31966 -0.67801 " pathEditMode="relative" rAng="0" ptsTypes="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18" y="-3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2.08333E-6 -4.07407E-6 C 0.0026 0.00116 0.0052 0.00301 0.00794 0.00324 C 0.01666 0.0037 0.02526 0.00301 0.03385 0.00162 C 0.03867 0.00093 0.04336 -0.00162 0.04817 -0.00301 C 0.05286 -0.00463 0.05781 -0.00509 0.0625 -0.00787 C 0.07122 -0.01319 0.06588 -0.01042 0.07851 -0.01412 C 0.08671 -0.02153 0.08046 -0.01667 0.09726 -0.02222 C 0.10937 -0.02616 0.09609 -0.02176 0.10442 -0.02523 C 0.10586 -0.02593 0.10742 -0.02639 0.10885 -0.02685 C 0.11002 -0.02801 0.11132 -0.02894 0.1125 -0.03009 C 0.11393 -0.03171 0.11523 -0.0338 0.11692 -0.03495 C 0.1177 -0.03542 0.13007 -0.03796 0.13033 -0.03796 C 0.1345 -0.04259 0.13593 -0.04468 0.14101 -0.04745 C 0.14244 -0.04838 0.14401 -0.04861 0.14544 -0.04907 L 0.15442 -0.05718 C 0.15559 -0.0581 0.15664 -0.05972 0.15794 -0.06019 C 0.16367 -0.06227 0.16093 -0.06111 0.16601 -0.06343 C 0.16744 -0.06505 0.16888 -0.0669 0.17044 -0.06829 C 0.17135 -0.06898 0.17226 -0.06921 0.17317 -0.06968 C 0.17526 -0.07083 0.17734 -0.07199 0.17942 -0.07292 C 0.18802 -0.08449 0.17708 -0.07083 0.18828 -0.08102 C 0.18906 -0.08148 0.18932 -0.08333 0.1901 -0.08403 C 0.19179 -0.08565 0.19544 -0.08727 0.19544 -0.08727 C 0.20117 -0.09745 0.1901 -0.07847 0.20351 -0.09514 C 0.20468 -0.09676 0.20494 -0.1 0.20625 -0.10162 C 0.20703 -0.10278 0.21171 -0.10532 0.21328 -0.10625 C 0.21575 -0.11065 0.21575 -0.11134 0.21875 -0.11435 C 0.21979 -0.11551 0.22109 -0.11644 0.22226 -0.11736 C 0.22317 -0.11806 0.22408 -0.11829 0.225 -0.11898 C 0.22656 -0.12037 0.22799 -0.12199 0.22942 -0.12384 C 0.23059 -0.12523 0.23177 -0.12708 0.23294 -0.12847 C 0.23385 -0.12963 0.23476 -0.13056 0.23567 -0.13171 C 0.23684 -0.13333 0.23802 -0.13495 0.23919 -0.13657 C 0.2401 -0.1375 0.24114 -0.13843 0.24192 -0.13958 C 0.24726 -0.14792 0.24322 -0.14468 0.24817 -0.14769 C 0.2569 -0.16319 0.24153 -0.13542 0.25169 -0.15556 C 0.25364 -0.15949 0.25638 -0.16227 0.25794 -0.16667 C 0.25859 -0.16829 0.25898 -0.16991 0.25976 -0.1713 C 0.26197 -0.17593 0.26458 -0.17986 0.26692 -0.18403 C 0.26809 -0.18611 0.26979 -0.18773 0.27044 -0.19051 C 0.27109 -0.19259 0.27148 -0.19491 0.27226 -0.19676 C 0.2733 -0.19954 0.27526 -0.20139 0.27669 -0.20324 C 0.2776 -0.20787 0.27786 -0.20972 0.27942 -0.21435 C 0.2802 -0.21644 0.28125 -0.21852 0.28203 -0.2206 C 0.28307 -0.22593 0.28294 -0.22616 0.28476 -0.23171 C 0.28528 -0.23333 0.28606 -0.23472 0.28658 -0.23657 C 0.28737 -0.23958 0.28776 -0.24282 0.28828 -0.24607 C 0.2927 -0.29259 0.28997 -0.25972 0.28828 -0.36991 C 0.28828 -0.375 0.28724 -0.37986 0.28567 -0.38403 C 0.28489 -0.38634 0.28385 -0.38843 0.28294 -0.39051 C 0.28229 -0.39398 0.28112 -0.40046 0.28033 -0.40324 C 0.27994 -0.4044 0.27916 -0.40532 0.27851 -0.40625 C 0.27786 -0.40995 0.27721 -0.41435 0.27578 -0.41736 C 0.27487 -0.41991 0.2733 -0.42153 0.27226 -0.42384 C 0.26849 -0.43171 0.27304 -0.42639 0.26692 -0.43171 C 0.26666 -0.43333 0.2664 -0.43495 0.26601 -0.43657 C 0.26471 -0.44144 0.26289 -0.44375 0.26067 -0.44769 L 0.25625 -0.45556 C 0.25559 -0.45671 0.25507 -0.45787 0.25442 -0.4588 C 0.25351 -0.45972 0.2526 -0.46088 0.25169 -0.46181 C 0.25052 -0.46343 0.24961 -0.46574 0.24817 -0.46667 C 0.24648 -0.46782 0.24453 -0.46782 0.24283 -0.46829 C 0.24192 -0.46921 0.24114 -0.4706 0.2401 -0.47153 C 0.23932 -0.47222 0.23828 -0.47245 0.2375 -0.47292 C 0.23502 -0.47454 0.23268 -0.47616 0.23033 -0.47778 C 0.22799 -0.4794 0.22304 -0.48194 0.22135 -0.48264 C 0.21809 -0.4838 0.21484 -0.48472 0.21158 -0.48565 C 0.2013 -0.49792 0.2108 -0.48773 0.18203 -0.49051 C 0.17968 -0.49074 0.17734 -0.49144 0.175 -0.49213 C 0.17408 -0.49259 0.17317 -0.49329 0.17226 -0.49375 C 0.17109 -0.49421 0.16875 -0.49514 0.16875 -0.49514 L 0.16875 -0.49514 L 0.16875 -0.49514 " pathEditMode="relative" ptsTypes="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75E-6 3.46945E-18 L 6.875E-6 3.46945E-18 C 0.00053 -0.00463 0.00053 -0.00972 0.0017 -0.01412 C 0.00222 -0.01597 0.00365 -0.01597 0.00443 -0.01736 C 0.00521 -0.01875 0.00573 -0.02037 0.00626 -0.02199 C 0.00691 -0.02477 0.0073 -0.02755 0.00795 -0.03009 C 0.00847 -0.03218 0.00925 -0.03426 0.00977 -0.03634 C 0.01068 -0.04005 0.01146 -0.04375 0.01251 -0.04746 C 0.01303 -0.04977 0.01368 -0.05162 0.0142 -0.05394 C 0.01459 -0.05533 0.01472 -0.05718 0.01511 -0.05857 C 0.01563 -0.06088 0.01641 -0.06273 0.01693 -0.06505 C 0.01758 -0.06806 0.01732 -0.07222 0.01876 -0.07454 C 0.02149 -0.07963 0.01993 -0.07639 0.02318 -0.08403 C 0.03191 -0.12639 0.02162 -0.08264 0.03126 -0.11088 C 0.03178 -0.11296 0.03152 -0.11528 0.03204 -0.11736 C 0.03308 -0.1213 0.03464 -0.12454 0.03568 -0.12847 C 0.03633 -0.13102 0.03646 -0.13426 0.03751 -0.13634 C 0.03829 -0.1382 0.03985 -0.13843 0.04102 -0.13959 C 0.04193 -0.14213 0.0431 -0.14468 0.04376 -0.14746 C 0.04428 -0.15 0.04415 -0.15278 0.04454 -0.15533 C 0.04571 -0.16158 0.04675 -0.16759 0.05001 -0.1713 C 0.05079 -0.17222 0.0517 -0.17246 0.05261 -0.17292 C 0.05326 -0.17546 0.05391 -0.17824 0.05443 -0.18079 C 0.05508 -0.18449 0.05508 -0.18866 0.05626 -0.1919 C 0.0573 -0.19514 0.05925 -0.19699 0.06068 -0.19977 C 0.06159 -0.20185 0.06251 -0.20417 0.06329 -0.20625 C 0.06342 -0.20671 0.06485 -0.22546 0.06511 -0.22685 C 0.06576 -0.22986 0.06693 -0.23218 0.06784 -0.23472 C 0.0685 -0.23681 0.06902 -0.23889 0.06954 -0.24121 C 0.07488 -0.26296 0.07097 -0.25046 0.07579 -0.26505 C 0.08034 -0.29676 0.07396 -0.25579 0.08204 -0.29352 C 0.0879 -0.32084 0.0806 -0.30232 0.09011 -0.32199 C 0.09454 -0.34908 0.08842 -0.31736 0.09636 -0.34283 C 0.09831 -0.34884 0.09935 -0.35533 0.10079 -0.36181 C 0.10248 -0.36852 0.10248 -0.36991 0.10443 -0.37616 C 0.10521 -0.37871 0.106 -0.38148 0.10704 -0.38403 C 0.10847 -0.38681 0.11003 -0.38935 0.11159 -0.3919 C 0.11212 -0.39607 0.11251 -0.40046 0.11329 -0.40463 C 0.11394 -0.40741 0.11537 -0.40972 0.11602 -0.4125 C 0.11693 -0.41667 0.11693 -0.4213 0.11784 -0.42523 C 0.1185 -0.42824 0.11967 -0.43033 0.12045 -0.4331 C 0.12175 -0.43796 0.12292 -0.44283 0.12409 -0.44746 C 0.12579 -0.46273 0.12357 -0.44861 0.12761 -0.46181 C 0.12852 -0.46459 0.13073 -0.47662 0.13126 -0.47917 C 0.1336 -0.49398 0.13113 -0.48866 0.13477 -0.49514 C 0.13868 -0.51574 0.13113 -0.47732 0.13829 -0.50625 C 0.13894 -0.50857 0.13894 -0.51158 0.1392 -0.51412 C 0.14258 -0.54097 0.13803 -0.50394 0.14102 -0.52523 C 0.14141 -0.52778 0.14154 -0.53056 0.14193 -0.5331 C 0.14232 -0.53588 0.1431 -0.53843 0.14376 -0.54121 C 0.14467 -0.54584 0.14571 -0.55046 0.14636 -0.55533 C 0.14805 -0.56644 0.15092 -0.58866 0.15092 -0.58866 C 0.15053 -0.61412 0.15079 -0.63959 0.15001 -0.66505 C 0.14988 -0.66736 0.1487 -0.66921 0.14818 -0.6713 C 0.14558 -0.68171 0.14818 -0.67847 0.14193 -0.68079 C 0.13907 -0.68843 0.14115 -0.68496 0.13477 -0.68866 L 0.13204 -0.69028 C 0.12891 -0.69607 0.13165 -0.6919 0.12579 -0.69676 C 0.11615 -0.70463 0.12201 -0.70185 0.1142 -0.70463 C 0.106 -0.71435 0.11863 -0.70023 0.10704 -0.70949 C 0.10573 -0.71042 0.10482 -0.71296 0.10352 -0.71412 C 0.10209 -0.71528 0.10053 -0.71505 0.09909 -0.71574 C 0.09701 -0.71667 0.09454 -0.71852 0.09284 -0.7206 C 0.09154 -0.72199 0.09063 -0.72431 0.0892 -0.72523 C 0.08633 -0.72709 0.08034 -0.72847 0.08034 -0.72847 C 0.07787 -0.73171 0.07605 -0.73472 0.07318 -0.73634 C 0.07175 -0.73727 0.07019 -0.7375 0.06876 -0.73796 C 0.06667 -0.73959 0.06459 -0.74144 0.06251 -0.74283 C 0.0612 -0.74352 0.05352 -0.7456 0.05261 -0.74584 C 0.0418 -0.75232 0.05313 -0.74607 0.02501 -0.74908 C 0.02318 -0.74931 0.02136 -0.75023 0.01954 -0.7507 L 0.0142 -0.75371 L 0.0142 -0.75371 " pathEditMode="relative" ptsTypes="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8.33333E-7 3.7037E-7 C -0.00273 -0.00232 -0.00533 -0.00486 -0.00807 -0.00648 C -0.00976 -0.00741 -0.01171 -0.00695 -0.01341 -0.00811 C -0.01419 -0.00857 -0.01458 -0.01042 -0.01523 -0.01111 C -0.01601 -0.01204 -0.01705 -0.01204 -0.01796 -0.01273 C -0.01953 -0.01412 -0.02083 -0.01598 -0.02239 -0.0176 C -0.0233 -0.01968 -0.02395 -0.02223 -0.025 -0.02385 C -0.02877 -0.02963 -0.03072 -0.03056 -0.03489 -0.03334 C -0.03658 -0.03797 -0.0375 -0.04098 -0.04023 -0.04445 C -0.04101 -0.04561 -0.04205 -0.04561 -0.04296 -0.04607 C -0.04505 -0.04977 -0.04648 -0.05486 -0.04921 -0.05718 C -0.05039 -0.05834 -0.05156 -0.05926 -0.05273 -0.06042 C -0.05429 -0.06204 -0.05559 -0.06389 -0.05716 -0.06528 C -0.05859 -0.06644 -0.06028 -0.0669 -0.06171 -0.06829 C -0.06328 -0.07014 -0.06458 -0.07292 -0.06614 -0.07477 C -0.06718 -0.07593 -0.06849 -0.07686 -0.06966 -0.07778 C -0.07513 -0.08311 -0.07604 -0.0838 -0.08046 -0.09051 C -0.08138 -0.09213 -0.08229 -0.09352 -0.08307 -0.09537 C -0.08372 -0.09676 -0.08411 -0.09885 -0.08489 -0.1 C -0.08619 -0.10209 -0.08789 -0.10301 -0.08932 -0.10486 C -0.09088 -0.10672 -0.09231 -0.10903 -0.09375 -0.11111 C -0.10546 -0.1294 -0.0888 -0.10394 -0.0983 -0.12084 C -0.0996 -0.12315 -0.1013 -0.12477 -0.10273 -0.12709 C -0.10494 -0.13056 -0.1069 -0.13449 -0.10898 -0.1382 C -0.10989 -0.13982 -0.11093 -0.14121 -0.11171 -0.14306 C -0.11224 -0.14445 -0.1125 -0.14676 -0.11341 -0.14769 C -0.12278 -0.15811 -0.11549 -0.14537 -0.12148 -0.15417 C -0.12239 -0.15556 -0.1233 -0.15718 -0.12421 -0.1588 C -0.12487 -0.16042 -0.12513 -0.1625 -0.12591 -0.16366 C -0.12721 -0.16528 -0.1289 -0.16574 -0.13046 -0.16667 C -0.13554 -0.17593 -0.12838 -0.16273 -0.13398 -0.17477 C -0.13619 -0.1794 -0.13671 -0.17963 -0.13932 -0.18264 C -0.14231 -0.19051 -0.14036 -0.18611 -0.14557 -0.19537 C -0.14674 -0.19746 -0.14817 -0.19931 -0.14921 -0.20162 C -0.15247 -0.20949 -0.15039 -0.20718 -0.15455 -0.20973 C -0.16315 -0.225 -0.15403 -0.20949 -0.1608 -0.21922 C -0.16145 -0.22014 -0.16184 -0.22153 -0.1625 -0.22223 C -0.16367 -0.22361 -0.16497 -0.22454 -0.16614 -0.22547 C -0.17044 -0.23311 -0.16497 -0.22385 -0.17057 -0.23195 C -0.17122 -0.23287 -0.17174 -0.23403 -0.17239 -0.23496 C -0.17356 -0.23681 -0.17487 -0.23797 -0.17591 -0.23982 C -0.1802 -0.2463 -0.17669 -0.24352 -0.18125 -0.24607 C -0.18268 -0.24977 -0.18541 -0.25787 -0.1875 -0.2588 L -0.19114 -0.26042 C -0.19205 -0.26158 -0.19309 -0.26227 -0.19375 -0.26366 C -0.19713 -0.26945 -0.19388 -0.26783 -0.1983 -0.27315 C -0.19908 -0.27408 -0.2 -0.27408 -0.20091 -0.27477 C -0.20286 -0.28496 -0.20026 -0.27523 -0.20455 -0.28102 C -0.20651 -0.2838 -0.20807 -0.2875 -0.20989 -0.29051 C -0.2108 -0.29213 -0.21184 -0.29352 -0.2125 -0.29537 C -0.21315 -0.29699 -0.21354 -0.29885 -0.21432 -0.3 C -0.2151 -0.30116 -0.21614 -0.30116 -0.21705 -0.30162 C -0.21809 -0.30232 -0.22578 -0.30648 -0.22773 -0.30648 C -0.22864 -0.30648 -0.22591 -0.30533 -0.225 -0.30486 C -0.21679 -0.30857 -0.22474 -0.30417 -0.22773 -0.30811 C -0.22864 -0.30926 -0.22617 -0.31111 -0.225 -0.31111 C -0.22434 -0.31111 -0.22565 -0.30903 -0.22591 -0.30811 L -0.22591 -0.30811 " pathEditMode="relative" ptsTypes="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-4.375E-6 7.40741E-7 C 0.0125 -0.00185 0.0194 -0.00208 0.03034 -0.00486 C 0.0375 -0.00671 0.03516 -0.00671 0.04362 -0.00972 C 0.04844 -0.01134 0.05339 -0.01157 0.05795 -0.01435 C 0.0642 -0.01805 0.05651 -0.01319 0.0642 -0.01921 C 0.06511 -0.01991 0.06602 -0.02014 0.0668 -0.02083 C 0.06927 -0.02222 0.07149 -0.02454 0.07396 -0.02546 C 0.07631 -0.02662 0.07878 -0.02662 0.08112 -0.02708 C 0.08295 -0.02824 0.08464 -0.0294 0.08646 -0.03032 C 0.08763 -0.03102 0.08907 -0.03055 0.09011 -0.03194 C 0.09102 -0.03287 0.09102 -0.03565 0.0918 -0.03657 C 0.09284 -0.03796 0.09427 -0.03773 0.09545 -0.03819 C 0.09636 -0.03866 0.09727 -0.03935 0.09805 -0.03981 C 0.0987 -0.04143 0.09909 -0.04329 0.09987 -0.04467 C 0.10196 -0.04815 0.10339 -0.04815 0.10612 -0.0493 C 0.10677 -0.05046 0.10716 -0.05185 0.10795 -0.05255 C 0.10873 -0.05347 0.1099 -0.05301 0.11055 -0.05417 C 0.11146 -0.05532 0.11146 -0.05787 0.11237 -0.0588 C 0.11367 -0.06065 0.11537 -0.06088 0.1168 -0.06204 C 0.11797 -0.06481 0.11901 -0.06759 0.12045 -0.06991 C 0.12383 -0.07616 0.12331 -0.07268 0.12578 -0.07801 C 0.12644 -0.0794 0.12683 -0.08125 0.12761 -0.08264 C 0.12865 -0.08449 0.13008 -0.08565 0.13112 -0.0875 C 0.13216 -0.08935 0.13256 -0.09213 0.13373 -0.09375 C 0.14649 -0.11065 0.13216 -0.0868 0.14089 -0.10023 C 0.14219 -0.10208 0.14336 -0.1044 0.14453 -0.10648 L 0.14805 -0.11296 L 0.15078 -0.11759 C 0.15104 -0.11921 0.15104 -0.12106 0.1517 -0.12245 C 0.15456 -0.12963 0.15469 -0.12755 0.15795 -0.13194 C 0.1586 -0.13287 0.15912 -0.13403 0.15964 -0.13518 C 0.16159 -0.15185 0.15938 -0.1338 0.16237 -0.15255 C 0.16302 -0.15671 0.16354 -0.16111 0.1642 -0.16528 C 0.16381 -0.18264 0.16394 -0.20023 0.16328 -0.21759 C 0.16315 -0.22106 0.16276 -0.22477 0.16146 -0.22731 L 0.15795 -0.23356 C 0.15756 -0.23518 0.15756 -0.23704 0.15703 -0.23842 C 0.15365 -0.24583 0.15248 -0.24676 0.14896 -0.25092 C 0.1487 -0.25255 0.14857 -0.2544 0.14805 -0.25579 C 0.14727 -0.2581 0.14427 -0.2625 0.14271 -0.26366 C 0.14154 -0.26458 0.14037 -0.26481 0.1392 -0.26528 L 0.13373 -0.27176 C 0.13242 -0.27338 0.12904 -0.27755 0.12761 -0.27801 C 0.1237 -0.27917 0.11979 -0.27917 0.11589 -0.27963 C 0.11289 -0.28079 0.11081 -0.28125 0.10795 -0.28287 C 0.10157 -0.28611 0.1099 -0.28264 0.10078 -0.28588 C 0.09961 -0.28704 0.09844 -0.28819 0.09727 -0.28912 C 0.09193 -0.29329 0.09115 -0.28981 0.08295 -0.28912 C 0.07904 -0.28889 0.07513 -0.28912 0.07136 -0.28912 L 0.07136 -0.28912 " pathEditMode="relative" ptsTypes="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278 L -0.00091 -0.00254 C -0.01263 -0.0493 -0.00664 -0.01991 -0.00274 -0.12662 C -0.00261 -0.13148 -0.00078 -0.13588 1.04167E-6 -0.14097 C 0.00078 -0.14676 0.00117 -0.15231 0.00169 -0.15856 C 0.00208 -0.16227 0.00195 -0.16574 0.0026 -0.16967 C 0.00312 -0.17199 0.00456 -0.17338 0.00534 -0.17569 C 0.00612 -0.17847 0.00651 -0.18102 0.00703 -0.18356 C 0.00716 -0.18565 0.00846 -0.20879 0.00885 -0.21227 C 0.00924 -0.21528 0.01003 -0.21759 0.01068 -0.22014 C 0.01094 -0.22338 0.01094 -0.22662 0.01159 -0.22986 C 0.01211 -0.23217 0.01354 -0.23403 0.01419 -0.23634 C 0.01471 -0.2375 0.01471 -0.23958 0.0151 -0.24097 C 0.02005 -0.25833 0.01588 -0.23866 0.01953 -0.25856 C 0.01992 -0.26134 0.01992 -0.26504 0.02044 -0.26782 C 0.02174 -0.2743 0.0237 -0.28055 0.025 -0.2868 C 0.02617 -0.29398 0.02747 -0.30046 0.02851 -0.30741 C 0.03021 -0.31967 0.02786 -0.31412 0.03125 -0.32014 C 0.0332 -0.33102 0.0306 -0.31782 0.03476 -0.33287 C 0.03802 -0.34444 0.03216 -0.32917 0.0375 -0.3456 C 0.03789 -0.34676 0.03867 -0.34768 0.03919 -0.34884 C 0.04154 -0.36134 0.03802 -0.34467 0.04284 -0.35833 C 0.04362 -0.36065 0.04375 -0.36366 0.04453 -0.3662 C 0.04505 -0.36759 0.04596 -0.36805 0.04635 -0.36944 C 0.04713 -0.37129 0.04739 -0.37384 0.04818 -0.37569 C 0.04922 -0.37801 0.05104 -0.3794 0.05169 -0.38217 C 0.05534 -0.39491 0.05169 -0.38356 0.05534 -0.39167 C 0.06172 -0.40602 0.05768 -0.40254 0.06328 -0.40579 C 0.06458 -0.40856 0.06562 -0.41134 0.06693 -0.41389 C 0.06745 -0.41504 0.06797 -0.41643 0.06875 -0.4169 C 0.06979 -0.41805 0.07109 -0.41805 0.07226 -0.41852 C 0.07786 -0.43333 0.06732 -0.40648 0.08294 -0.43449 C 0.09167 -0.45 0.0806 -0.43148 0.09193 -0.44722 C 0.09323 -0.4493 0.09414 -0.45162 0.09544 -0.4537 C 0.09661 -0.45486 0.09792 -0.45555 0.09909 -0.45671 C 0.1 -0.45764 0.10091 -0.45879 0.10169 -0.45995 C 0.10338 -0.46875 0.10117 -0.46204 0.10716 -0.46643 C 0.10781 -0.46713 0.1082 -0.46875 0.10885 -0.46944 C 0.11003 -0.47083 0.11133 -0.47153 0.1125 -0.47268 C 0.11432 -0.47477 0.11614 -0.47662 0.11784 -0.47917 C 0.11849 -0.47986 0.11888 -0.48148 0.11966 -0.48217 C 0.1207 -0.48333 0.122 -0.48426 0.12318 -0.48542 C 0.12812 -0.49097 0.12135 -0.48657 0.1276 -0.49028 C 0.13125 -0.49467 0.13424 -0.50023 0.13841 -0.50301 C 0.13945 -0.5037 0.14075 -0.5037 0.14193 -0.5044 C 0.14336 -0.50579 0.14479 -0.50764 0.14635 -0.50926 C 0.14766 -0.51018 0.15143 -0.51204 0.1526 -0.5125 C 0.15338 -0.51366 0.15755 -0.51921 0.15885 -0.52037 C 0.16107 -0.52199 0.16367 -0.52361 0.16601 -0.52523 C 0.16719 -0.52685 0.16836 -0.52847 0.16966 -0.52963 C 0.17005 -0.53032 0.17539 -0.53403 0.17669 -0.53472 C 0.17851 -0.53518 0.18034 -0.53588 0.18216 -0.53634 C 0.18359 -0.53773 0.18503 -0.53958 0.18659 -0.54074 C 0.19427 -0.54722 0.19154 -0.54421 0.19726 -0.54722 C 0.19909 -0.54815 0.2026 -0.55046 0.2026 -0.55023 C 0.20417 -0.55254 0.20547 -0.55509 0.20716 -0.55671 C 0.20872 -0.55833 0.21068 -0.55856 0.2125 -0.55995 C 0.21367 -0.56065 0.21471 -0.56227 0.21601 -0.56296 C 0.21797 -0.56412 0.22539 -0.56597 0.22669 -0.5662 C 0.2306 -0.57083 0.22995 -0.5706 0.23568 -0.57407 C 0.23802 -0.57569 0.24128 -0.57616 0.24375 -0.57731 C 0.24557 -0.57824 0.24726 -0.5794 0.24909 -0.58055 C 0.25417 -0.58958 0.24909 -0.58217 0.25534 -0.5868 C 0.26328 -0.59305 0.25052 -0.58773 0.26341 -0.59167 C 0.26706 -0.59653 0.26862 -0.59907 0.27318 -0.60278 C 0.27435 -0.6037 0.27565 -0.60347 0.27669 -0.6044 C 0.27943 -0.60625 0.28216 -0.6081 0.28476 -0.61065 C 0.28607 -0.61204 0.28698 -0.61458 0.28841 -0.61551 C 0.29062 -0.6169 0.2931 -0.61643 0.29544 -0.61713 C 0.29909 -0.62083 0.30234 -0.62546 0.30625 -0.62824 C 0.31003 -0.63079 0.31185 -0.63171 0.3151 -0.63611 C 0.31614 -0.6375 0.3168 -0.63958 0.31784 -0.64074 C 0.32122 -0.64537 0.32161 -0.64514 0.325 -0.64722 C 0.33216 -0.66412 0.32292 -0.64352 0.33125 -0.65833 C 0.33229 -0.66018 0.33294 -0.66273 0.33385 -0.66458 C 0.33476 -0.66643 0.33581 -0.66782 0.33659 -0.66944 C 0.34401 -0.68472 0.33398 -0.66643 0.34284 -0.68217 C 0.34401 -0.68819 0.34453 -0.69074 0.34557 -0.69792 C 0.34583 -0.70069 0.34609 -0.70324 0.34635 -0.70602 C 0.34661 -0.7081 0.347 -0.71018 0.34726 -0.71227 C 0.347 -0.71852 0.34922 -0.73287 0.34466 -0.73773 C 0.34375 -0.73842 0.34284 -0.73866 0.34193 -0.73935 C 0.34101 -0.74028 0.34023 -0.74167 0.33932 -0.74236 C 0.33841 -0.74329 0.33737 -0.74305 0.33659 -0.74398 C 0.33581 -0.74491 0.33555 -0.74653 0.33476 -0.74722 C 0.33398 -0.74792 0.32721 -0.75023 0.32669 -0.75046 C 0.32617 -0.75139 0.32578 -0.75278 0.325 -0.75347 C 0.32383 -0.75463 0.32253 -0.75463 0.32135 -0.75509 C 0.32044 -0.75555 0.31966 -0.75625 0.31875 -0.75671 C 0.3181 -0.75787 0.31771 -0.75926 0.31693 -0.75995 C 0.31588 -0.76088 0.31458 -0.76088 0.31341 -0.76157 C 0.3125 -0.76204 0.31159 -0.76273 0.31068 -0.76296 C 0.3095 -0.76366 0.3082 -0.76389 0.30716 -0.76458 C 0.30351 -0.76713 0.30195 -0.7706 0.29818 -0.77106 C 0.27734 -0.77384 0.2776 -0.76042 0.2776 -0.77407 L 0.2776 -0.77384 " pathEditMode="relative" rAng="0" ptsTypes="AAAAAAAAAA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70" y="-3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23 L -4.16667E-6 0.00023 C -0.00052 -0.01088 -4.16667E-6 -0.02176 -0.00104 -0.0324 C -0.0013 -0.03402 -0.00312 -0.03264 -0.00377 -0.03402 C -0.00572 -0.0375 -0.00937 -0.05393 -0.00989 -0.05602 C -0.01041 -0.06134 -0.01028 -0.06713 -0.01171 -0.07199 C -0.01289 -0.07615 -0.01445 -0.07986 -0.01523 -0.08449 C -0.01601 -0.09004 -0.01705 -0.09514 -0.01783 -0.10069 C -0.01822 -0.1037 -0.01822 -0.10694 -0.01862 -0.11018 C -0.01914 -0.11342 -0.01992 -0.1162 -0.02044 -0.11967 C -0.02109 -0.12384 -0.02148 -0.12824 -0.02226 -0.1324 C -0.02734 -0.1618 -0.0233 -0.13356 -0.02565 -0.15162 C -0.02604 -0.15625 -0.02565 -0.16111 -0.02656 -0.16574 C -0.02773 -0.17106 -0.0319 -0.18032 -0.0319 -0.18009 C -0.03242 -0.18495 -0.03255 -0.19004 -0.03359 -0.19421 C -0.03424 -0.19676 -0.03593 -0.19815 -0.03645 -0.20069 C -0.0375 -0.20764 -0.0375 -0.21458 -0.03815 -0.22152 C -0.03893 -0.2287 -0.03997 -0.23611 -0.04075 -0.24375 C -0.04114 -0.24745 -0.04101 -0.25115 -0.04166 -0.25486 C -0.04231 -0.25879 -0.04336 -0.26227 -0.04427 -0.26597 C -0.04856 -0.31273 -0.04322 -0.25972 -0.04869 -0.30115 C -0.05143 -0.32199 -0.04778 -0.31365 -0.05312 -0.32315 C -0.05364 -0.3287 -0.05403 -0.33402 -0.05494 -0.33912 C -0.0552 -0.34097 -0.05612 -0.34213 -0.05651 -0.34375 C -0.05729 -0.34722 -0.05781 -0.35115 -0.05833 -0.35486 C -0.05898 -0.35972 -0.05937 -0.36458 -0.06015 -0.36944 C -0.06119 -0.37569 -0.06263 -0.38171 -0.06367 -0.38842 C -0.06419 -0.39213 -0.06445 -0.39606 -0.06536 -0.39953 C -0.06601 -0.40231 -0.06718 -0.40486 -0.06809 -0.4074 C -0.07356 -0.42592 -0.07005 -0.41898 -0.07421 -0.42662 C -0.07434 -0.42731 -0.07552 -0.43634 -0.07604 -0.43773 C -0.07682 -0.43958 -0.07786 -0.44074 -0.07877 -0.44236 C -0.07981 -0.44791 -0.08046 -0.4537 -0.08216 -0.45833 C -0.08307 -0.46088 -0.08411 -0.46342 -0.08489 -0.4662 C -0.08528 -0.46782 -0.08515 -0.46967 -0.0858 -0.47106 C -0.08645 -0.47245 -0.08763 -0.47291 -0.08828 -0.47407 C -0.08893 -0.47523 -0.08945 -0.47639 -0.0901 -0.47754 C -0.09179 -0.48703 -0.08971 -0.47801 -0.09453 -0.48865 C -0.0957 -0.49166 -0.09648 -0.49537 -0.09804 -0.49791 C -0.10247 -0.50578 -0.097 -0.49583 -0.10169 -0.50625 C -0.10377 -0.51111 -0.10325 -0.50787 -0.10599 -0.5125 C -0.10729 -0.51435 -0.10846 -0.51666 -0.10963 -0.51875 C -0.11015 -0.5199 -0.11054 -0.52152 -0.11132 -0.52199 C -0.1164 -0.525 -0.11145 -0.52245 -0.11927 -0.52523 C -0.122 -0.52615 -0.12278 -0.52685 -0.12539 -0.52847 C -0.12669 -0.53078 -0.12812 -0.53449 -0.13059 -0.5331 C -0.13164 -0.5324 -0.13177 -0.52986 -0.13242 -0.52847 C -0.13541 -0.53009 -0.13606 -0.52986 -0.13424 -0.52986 L -0.13424 -0.52963 " pathEditMode="relative" rAng="0" ptsTypes="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1.45833E-6 -1.11111E-6 C -0.00065 -0.15879 -0.00065 -0.31759 -0.00183 -0.47639 C -0.00183 -0.47963 -0.00339 -0.48264 -0.00365 -0.48588 C -0.00847 -0.54305 -0.00287 -0.50069 -0.00716 -0.53194 C -0.00755 -0.53727 -0.00769 -0.54259 -0.00808 -0.54768 C -0.0086 -0.55463 -0.00938 -0.56157 -0.0099 -0.56829 C -0.01029 -0.57523 -0.01029 -0.58217 -0.01081 -0.58912 C -0.01094 -0.59074 -0.01107 -0.59259 -0.01172 -0.59375 C -0.01237 -0.59491 -0.01341 -0.59491 -0.01433 -0.59537 C -0.01589 -0.59815 -0.01719 -0.60185 -0.01966 -0.60162 C -0.04375 -0.60116 -0.06784 -0.59907 -0.09206 -0.59861 L -0.22318 -0.59699 C -0.22396 -0.59699 -0.22201 -0.59583 -0.22149 -0.59537 L -0.22149 -0.59537 " pathEditMode="relative" ptsTypes="AAAAAAAAAAAAAAA">
                                      <p:cBhvr>
                                        <p:cTn id="4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природе, представленная в альбомной ориентации (широкоэкранный формат)</Template>
  <TotalTime>619</TotalTime>
  <Words>542</Words>
  <Application>Microsoft Office PowerPoint</Application>
  <PresentationFormat>Широкоэкранный</PresentationFormat>
  <Paragraphs>129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Segoe Print</vt:lpstr>
      <vt:lpstr>Природа 16 х 9</vt:lpstr>
      <vt:lpstr>Родственные слова</vt:lpstr>
      <vt:lpstr>Цели и задачи:</vt:lpstr>
      <vt:lpstr>Формирование представлений о родственных словах</vt:lpstr>
      <vt:lpstr>Презентация PowerPoint</vt:lpstr>
      <vt:lpstr>Презентация PowerPoint</vt:lpstr>
      <vt:lpstr>Презентация PowerPoint</vt:lpstr>
      <vt:lpstr>Формирование навыка нахождения производного слова в долговременной памяти,  работа над семантикой,  формирование навыка морфемного анализа и синтеза.</vt:lpstr>
      <vt:lpstr>Презентация PowerPoint</vt:lpstr>
      <vt:lpstr>Презентация PowerPoint</vt:lpstr>
      <vt:lpstr>Закрепление представления о родственных словах </vt:lpstr>
      <vt:lpstr>Презентация PowerPoint</vt:lpstr>
      <vt:lpstr>Развитие мыслительных операций (анализа, обобщения) на материале однокоренных и родственных слов.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Родственные слова</dc:title>
  <dc:creator>Р К</dc:creator>
  <cp:lastModifiedBy>Р К</cp:lastModifiedBy>
  <cp:revision>53</cp:revision>
  <dcterms:created xsi:type="dcterms:W3CDTF">2017-02-19T15:57:14Z</dcterms:created>
  <dcterms:modified xsi:type="dcterms:W3CDTF">2017-03-08T15:41:21Z</dcterms:modified>
</cp:coreProperties>
</file>