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272" r:id="rId9"/>
    <p:sldId id="271" r:id="rId10"/>
    <p:sldId id="273" r:id="rId11"/>
    <p:sldId id="262" r:id="rId12"/>
    <p:sldId id="268" r:id="rId13"/>
    <p:sldId id="264" r:id="rId14"/>
    <p:sldId id="269" r:id="rId15"/>
    <p:sldId id="270" r:id="rId16"/>
    <p:sldId id="265" r:id="rId17"/>
    <p:sldId id="263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50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60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7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0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32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4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23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8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81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09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5ACD9-883C-4E19-AA02-2DF7089B76AB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F159D-1E82-4287-9C50-869E454A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hyperlink" Target="http://history-kazan.ru/images/rubrika/sobytiya/fakty/god-parkov-6.jpg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7869" y="1398494"/>
            <a:ext cx="11098307" cy="3713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 заключается не только в знаниях, но и в умении применять знания на деле.</a:t>
            </a:r>
            <a:endParaRPr lang="ru-RU" sz="5400" b="1" dirty="0" smtClean="0">
              <a:solidFill>
                <a:schemeClr val="accent2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Аристотель</a:t>
            </a:r>
            <a:endParaRPr lang="ru-RU" sz="4400" i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3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93914"/>
              </p:ext>
            </p:extLst>
          </p:nvPr>
        </p:nvGraphicFramePr>
        <p:xfrm>
          <a:off x="914396" y="818865"/>
          <a:ext cx="7904139" cy="5878945"/>
        </p:xfrm>
        <a:graphic>
          <a:graphicData uri="http://schemas.openxmlformats.org/drawingml/2006/table">
            <a:tbl>
              <a:tblPr firstRow="1" firstCol="1" bandRow="1"/>
              <a:tblGrid>
                <a:gridCol w="4835475"/>
                <a:gridCol w="3068664"/>
              </a:tblGrid>
              <a:tr h="2724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баллов</a:t>
                      </a:r>
                      <a:endParaRPr lang="ru-RU" sz="6000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6000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0" b="1" i="0" dirty="0">
                          <a:solidFill>
                            <a:srgbClr val="C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14 - 16</a:t>
                      </a:r>
                      <a:endParaRPr lang="ru-RU" sz="6000" i="0" dirty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0" b="1" i="0" dirty="0">
                          <a:solidFill>
                            <a:srgbClr val="92D05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0" i="0" dirty="0">
                        <a:solidFill>
                          <a:srgbClr val="92D05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0" b="1" i="0" dirty="0">
                          <a:solidFill>
                            <a:srgbClr val="C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11 - 13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0" b="1" i="0" dirty="0">
                          <a:solidFill>
                            <a:srgbClr val="92D05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0" i="0" dirty="0">
                        <a:solidFill>
                          <a:srgbClr val="92D05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0" b="1" i="0" dirty="0">
                          <a:solidFill>
                            <a:srgbClr val="C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8 - 10</a:t>
                      </a:r>
                      <a:endParaRPr lang="ru-RU" sz="6000" i="0" dirty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0" b="1" i="0" dirty="0">
                          <a:solidFill>
                            <a:srgbClr val="92D05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0" i="0" dirty="0">
                        <a:solidFill>
                          <a:srgbClr val="92D05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986" y="1401021"/>
            <a:ext cx="11592733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5400" i="1" dirty="0" smtClean="0">
                <a:solidFill>
                  <a:srgbClr val="44444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5400" b="1" dirty="0" smtClean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«Природа так обо всем позаботилась, что повсюду ты находишь чему учиться» </a:t>
            </a:r>
          </a:p>
          <a:p>
            <a:pPr algn="r">
              <a:spcBef>
                <a:spcPts val="1125"/>
              </a:spcBef>
              <a:spcAft>
                <a:spcPts val="1125"/>
              </a:spcAft>
            </a:pPr>
            <a:r>
              <a:rPr lang="ru-RU" sz="4400" i="1" dirty="0">
                <a:latin typeface="Comic Sans MS" panose="030F0702030302020204" pitchFamily="66" charset="0"/>
              </a:rPr>
              <a:t>Леонардо да Винчи </a:t>
            </a:r>
            <a:endParaRPr lang="ru-RU" sz="4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9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96435" cy="6868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772" y="1790927"/>
            <a:ext cx="5852667" cy="963251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allOve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1023"/>
            <a:ext cx="7557248" cy="5680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5657671"/>
            <a:ext cx="491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Сквер на Советской площади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239" y="2107432"/>
            <a:ext cx="4224309" cy="4642991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4262" y="3393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08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75"/>
            <a:ext cx="12192000" cy="6825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130" y="177280"/>
            <a:ext cx="6980525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259" y="848143"/>
            <a:ext cx="229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проект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75977" cy="5311588"/>
          </a:xfrm>
          <a:prstGeom prst="rect">
            <a:avLst/>
          </a:prstGeom>
        </p:spPr>
      </p:pic>
      <p:pic>
        <p:nvPicPr>
          <p:cNvPr id="3" name="Рисунок 2" descr="http://old.orinfo.ru/sites/default/files/avatar_crop/109847_4350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27" y="2581835"/>
            <a:ext cx="6215973" cy="427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65" y="5385547"/>
            <a:ext cx="3804234" cy="963251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53" y="218936"/>
            <a:ext cx="9358683" cy="6350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36231" y="5305077"/>
            <a:ext cx="452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Сквер им. Аксенова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9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273"/>
            <a:ext cx="8399647" cy="4502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476" y="4818251"/>
            <a:ext cx="375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Парк «Сосновая роща»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793" y="2568293"/>
            <a:ext cx="5729207" cy="4289707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34144"/>
      </p:ext>
    </p:extLst>
  </p:cSld>
  <p:clrMapOvr>
    <a:masterClrMapping/>
  </p:clrMapOvr>
  <p:transition spd="slow" advClick="0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59" y="295101"/>
            <a:ext cx="10803241" cy="6193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2964" y="4397188"/>
            <a:ext cx="9560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Спасибо за внимание</a:t>
            </a:r>
            <a:endParaRPr lang="ru-RU" sz="6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123429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45306"/>
                <a:gridCol w="6046693"/>
              </a:tblGrid>
              <a:tr h="3429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29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2200" cy="3445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"/>
            <a:ext cx="6019799" cy="3445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2447"/>
            <a:ext cx="6172200" cy="3410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445298"/>
            <a:ext cx="6019800" cy="3394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2041" y="1632056"/>
            <a:ext cx="14522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endParaRPr lang="ru-RU" sz="15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2387" y="1587511"/>
            <a:ext cx="17481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0</a:t>
            </a:r>
            <a:endParaRPr lang="ru-RU" sz="15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6364" y="1597648"/>
            <a:ext cx="18153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</a:t>
            </a:r>
            <a:endParaRPr lang="ru-RU" sz="15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9157" y="1579514"/>
            <a:ext cx="13267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5</a:t>
            </a:r>
            <a:endParaRPr lang="ru-RU" sz="15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3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163" y="3039034"/>
            <a:ext cx="10192870" cy="2118379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Применение распределительного свойства умножения </a:t>
            </a:r>
            <a:endParaRPr lang="ru-RU" sz="72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7482" y="826675"/>
            <a:ext cx="9144000" cy="16539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13576" y="218134"/>
            <a:ext cx="2272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класс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0394" y="6132793"/>
            <a:ext cx="304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 Е.А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8"/>
            <a:ext cx="12192001" cy="6849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8493" y="8308"/>
            <a:ext cx="571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Задание №1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835" y="5849471"/>
            <a:ext cx="660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Более 0,56 млрд рублей</a:t>
            </a:r>
            <a:endParaRPr lang="ru-RU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13320">
            <a:off x="363560" y="538084"/>
            <a:ext cx="5593383" cy="3285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465" y="526942"/>
            <a:ext cx="492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Толстовский садик</a:t>
            </a:r>
            <a:endParaRPr lang="ru-RU" sz="36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5" y="3836122"/>
            <a:ext cx="4369432" cy="2916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478" y="6071202"/>
            <a:ext cx="559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Парк Черное озеро</a:t>
            </a:r>
            <a:endParaRPr lang="ru-RU" sz="36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366" y="3918283"/>
            <a:ext cx="4223973" cy="28159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79635" y="6036072"/>
            <a:ext cx="548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Парк им. Горького</a:t>
            </a:r>
            <a:endParaRPr lang="ru-RU" sz="36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 descr="http://history-kazan.ru/images/rubrika/sobytiya/fakty/god-parkov-6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565">
            <a:off x="5913708" y="952702"/>
            <a:ext cx="4817042" cy="305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40030">
            <a:off x="6662295" y="1042178"/>
            <a:ext cx="477358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533" y="281003"/>
            <a:ext cx="489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Задание №2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15" y="2387627"/>
            <a:ext cx="5219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Решить уравнение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55494" y="1982856"/>
            <a:ext cx="7463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6437" y="5217459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137</a:t>
            </a:r>
            <a:endParaRPr lang="ru-RU" sz="4800" b="1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948994"/>
              </p:ext>
            </p:extLst>
          </p:nvPr>
        </p:nvGraphicFramePr>
        <p:xfrm>
          <a:off x="675250" y="2270760"/>
          <a:ext cx="8128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00847"/>
                <a:gridCol w="824753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595373"/>
              </p:ext>
            </p:extLst>
          </p:nvPr>
        </p:nvGraphicFramePr>
        <p:xfrm>
          <a:off x="872197" y="3939091"/>
          <a:ext cx="8127999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946293"/>
              </p:ext>
            </p:extLst>
          </p:nvPr>
        </p:nvGraphicFramePr>
        <p:xfrm>
          <a:off x="5930220" y="5344726"/>
          <a:ext cx="3012141" cy="6454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4047"/>
                <a:gridCol w="1004047"/>
                <a:gridCol w="1004047"/>
              </a:tblGrid>
              <a:tr h="645459"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3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72197" y="2860699"/>
            <a:ext cx="54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800" b="1" i="1" dirty="0" smtClean="0">
                <a:solidFill>
                  <a:srgbClr val="FFFF00"/>
                </a:solidFill>
              </a:rPr>
              <a:t>г</a:t>
            </a:r>
            <a:endParaRPr lang="ru-RU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2571519" y="2567745"/>
            <a:ext cx="548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800" b="1" i="1" dirty="0" smtClean="0">
                <a:solidFill>
                  <a:srgbClr val="FFFF00"/>
                </a:solidFill>
              </a:rPr>
              <a:t>р</a:t>
            </a:r>
            <a:endParaRPr lang="ru-RU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1670670" y="2860698"/>
            <a:ext cx="592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800" b="1" i="1" dirty="0" smtClean="0">
                <a:solidFill>
                  <a:srgbClr val="FFFF00"/>
                </a:solidFill>
              </a:rPr>
              <a:t>о</a:t>
            </a:r>
            <a:endParaRPr lang="ru-RU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269532" y="2847312"/>
            <a:ext cx="54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800" b="1" i="1" dirty="0" smtClean="0">
                <a:solidFill>
                  <a:srgbClr val="FFFF00"/>
                </a:solidFill>
              </a:rPr>
              <a:t>к</a:t>
            </a:r>
            <a:endParaRPr lang="ru-RU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4060081" y="2589027"/>
            <a:ext cx="548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800" b="1" i="1" dirty="0" smtClean="0">
                <a:solidFill>
                  <a:srgbClr val="FFFF00"/>
                </a:solidFill>
              </a:rPr>
              <a:t>и</a:t>
            </a:r>
            <a:endParaRPr lang="ru-RU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4923335" y="2581280"/>
            <a:ext cx="548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800" b="1" i="1" dirty="0" smtClean="0">
                <a:solidFill>
                  <a:srgbClr val="FFFF00"/>
                </a:solidFill>
              </a:rPr>
              <a:t>н</a:t>
            </a:r>
            <a:endParaRPr lang="ru-RU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981850" y="4226909"/>
            <a:ext cx="548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800" b="1" i="1" dirty="0" smtClean="0">
                <a:solidFill>
                  <a:srgbClr val="FFFF00"/>
                </a:solidFill>
              </a:rPr>
              <a:t>о</a:t>
            </a:r>
            <a:endParaRPr lang="ru-RU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80682" y="2843056"/>
            <a:ext cx="54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800" b="1" i="1" dirty="0" smtClean="0">
                <a:solidFill>
                  <a:srgbClr val="FFFF00"/>
                </a:solidFill>
              </a:rPr>
              <a:t>к</a:t>
            </a:r>
            <a:endParaRPr lang="ru-RU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7343936" y="2579212"/>
            <a:ext cx="548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800" b="1" i="1" dirty="0" smtClean="0">
                <a:solidFill>
                  <a:srgbClr val="FFFF00"/>
                </a:solidFill>
              </a:rPr>
              <a:t>о</a:t>
            </a:r>
            <a:endParaRPr lang="ru-RU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8183924" y="2846723"/>
            <a:ext cx="54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-</a:t>
            </a:r>
            <a:endParaRPr lang="ru-RU" sz="4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839643" y="4498468"/>
            <a:ext cx="489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i="1" dirty="0">
                <a:solidFill>
                  <a:srgbClr val="FFFF00"/>
                </a:solidFill>
              </a:rPr>
              <a:t>к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637538" y="4475363"/>
            <a:ext cx="510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i="1" dirty="0">
                <a:solidFill>
                  <a:srgbClr val="FFFF00"/>
                </a:solidFill>
              </a:rPr>
              <a:t>и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245799" y="5825092"/>
            <a:ext cx="444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с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208074" y="4504296"/>
            <a:ext cx="4379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с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786589" y="2867219"/>
            <a:ext cx="444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с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721040" y="4502355"/>
            <a:ext cx="623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м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441515" y="4498468"/>
            <a:ext cx="487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е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131904" y="4489157"/>
            <a:ext cx="6799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т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946343" y="4498468"/>
            <a:ext cx="487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ь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686227" y="4500770"/>
            <a:ext cx="487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е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440984" y="4513729"/>
            <a:ext cx="489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в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330357" y="4496787"/>
            <a:ext cx="510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й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258506" y="5814808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л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173904" y="5812722"/>
            <a:ext cx="487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е</a:t>
            </a:r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911" y="107577"/>
            <a:ext cx="298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Задание №3.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147</Words>
  <Application>Microsoft Office PowerPoint</Application>
  <PresentationFormat>Широкоэкранный</PresentationFormat>
  <Paragraphs>81</Paragraphs>
  <Slides>18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Применение распределительного свойства умножения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распределительного свойства умножения и решения задач</dc:title>
  <dc:creator>ЕЛЕНА</dc:creator>
  <cp:lastModifiedBy>ЕЛЕНА</cp:lastModifiedBy>
  <cp:revision>56</cp:revision>
  <dcterms:created xsi:type="dcterms:W3CDTF">2016-11-09T15:50:32Z</dcterms:created>
  <dcterms:modified xsi:type="dcterms:W3CDTF">2016-11-21T17:44:47Z</dcterms:modified>
</cp:coreProperties>
</file>