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5" r:id="rId3"/>
    <p:sldId id="266" r:id="rId4"/>
    <p:sldId id="267" r:id="rId5"/>
    <p:sldId id="257" r:id="rId6"/>
    <p:sldId id="258" r:id="rId7"/>
    <p:sldId id="262" r:id="rId8"/>
    <p:sldId id="269" r:id="rId9"/>
    <p:sldId id="27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FC56-99E9-45AB-A262-E50BBB85422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E829B5-4B24-4561-A77B-6A04567B9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FC56-99E9-45AB-A262-E50BBB85422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9B5-4B24-4561-A77B-6A04567B9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FC56-99E9-45AB-A262-E50BBB85422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9B5-4B24-4561-A77B-6A04567B9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FC56-99E9-45AB-A262-E50BBB85422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E829B5-4B24-4561-A77B-6A04567B9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FC56-99E9-45AB-A262-E50BBB85422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9B5-4B24-4561-A77B-6A04567B9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FC56-99E9-45AB-A262-E50BBB85422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9B5-4B24-4561-A77B-6A04567B9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FC56-99E9-45AB-A262-E50BBB85422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E829B5-4B24-4561-A77B-6A04567B9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FC56-99E9-45AB-A262-E50BBB85422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9B5-4B24-4561-A77B-6A04567B9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FC56-99E9-45AB-A262-E50BBB85422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9B5-4B24-4561-A77B-6A04567B9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FC56-99E9-45AB-A262-E50BBB85422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9B5-4B24-4561-A77B-6A04567B9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FC56-99E9-45AB-A262-E50BBB85422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29B5-4B24-4561-A77B-6A04567B9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29FC56-99E9-45AB-A262-E50BBB85422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E829B5-4B24-4561-A77B-6A04567B9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zzuS3W1mZ2b4e7B0fdqLvxxo8o*wQN4P7UgRhlX9Xw-xWMiM07vI6KDdPJZHqUgRIvhgJwSwBzqLP91D3X01M83zdhQnqmlPWXDT*hFjcnSHECWruVAkAvYc53apN1yrUDs*-kGLZYVsiFOTtqnqfxTaY9rR5hCCtRtmc-LenpMslxtds1cynj4XmD5WMgPAgt2GFjIQra*3dHThoWs7NEfJtT85wCbsBJ8rTvbeyFMI81tNgIr0x3SRX9Mw8zs5G4z1FOH7GKOr3DNiG3JXOQojs1-RHRd*aHn6xLitSzBYJxVAFbLiknb2kIJNaN03rbPDiq-zHm2kADLuJAxppPGGq*QejCyQ3NKwerH50ET-hmRMHx8ulH6UGwjiaTXlZ9WwknWCrjFbvvY4WI7beeTYrBV27e42EJ6AIFpleUmGerjsAoemUu6Xq64b7UvMF2wfOUbU1Km2AQgYkAsAuAUiYaM&amp;eurl%5b%5d=zzuS3UZHRkdfeAJiRUm*VExJxcUvhBBT*vKBwJ3ifuEtYfYJ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ia.ru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0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Интересные факты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организацию выборов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года израсходовано 7,1 млрд.руб. Из них три четверти – на заработную плату членам избирательных комиссий; 0,8 млрд. – транспорт, связь, техника, топливо..;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млрд. – бюллетени, удостоверения, кабины, государственная символика, ящики, канцелярия…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Официальный сайт центральной избирательной комиссии –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www.cikrf.ru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Полномочия </a:t>
            </a:r>
            <a:br>
              <a:rPr lang="ru-RU" sz="4000" dirty="0" smtClean="0"/>
            </a:br>
            <a:r>
              <a:rPr lang="ru-RU" sz="4000" dirty="0" smtClean="0"/>
              <a:t>Государственной Думы РФ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400" b="1" dirty="0" smtClean="0"/>
              <a:t>Статья 103</a:t>
            </a:r>
          </a:p>
          <a:p>
            <a:pPr algn="just">
              <a:buNone/>
            </a:pPr>
            <a:r>
              <a:rPr lang="ru-RU" sz="1400" dirty="0" smtClean="0"/>
              <a:t>1. К ведению Государственной Думы относятся:</a:t>
            </a:r>
          </a:p>
          <a:p>
            <a:pPr algn="just">
              <a:buNone/>
            </a:pPr>
            <a:r>
              <a:rPr lang="ru-RU" sz="1400" dirty="0" smtClean="0"/>
              <a:t>а) дача согласия Президенту Российской Федерации на назначение Председателя Правительства Российской Федерации;</a:t>
            </a:r>
          </a:p>
          <a:p>
            <a:pPr algn="just">
              <a:buNone/>
            </a:pPr>
            <a:r>
              <a:rPr lang="ru-RU" sz="1400" dirty="0" smtClean="0"/>
              <a:t>б) решение вопроса о доверии Правительству Российской Федерации;</a:t>
            </a:r>
          </a:p>
          <a:p>
            <a:pPr algn="just">
              <a:buNone/>
            </a:pPr>
            <a:r>
              <a:rPr lang="ru-RU" sz="1400" dirty="0" smtClean="0"/>
              <a:t> в) заслушивание ежегодных отчетов Правительства Российской Федерации о результатах его деятельности, в том числе по вопросам, поставленным Государственной Думой;</a:t>
            </a:r>
          </a:p>
          <a:p>
            <a:pPr algn="just">
              <a:buNone/>
            </a:pPr>
            <a:r>
              <a:rPr lang="ru-RU" sz="1400" dirty="0" smtClean="0"/>
              <a:t>г) назначение на должность и освобождение от должности Председателя Центрального банка Российской Федерации;</a:t>
            </a:r>
          </a:p>
          <a:p>
            <a:pPr algn="just">
              <a:buNone/>
            </a:pPr>
            <a:r>
              <a:rPr lang="ru-RU" sz="1400" dirty="0" err="1" smtClean="0"/>
              <a:t>д</a:t>
            </a:r>
            <a:r>
              <a:rPr lang="ru-RU" sz="1400" dirty="0" smtClean="0"/>
              <a:t>) назначение на должность и освобождение от должности Председателя Счетной палаты и половины состава ее аудиторов;</a:t>
            </a:r>
          </a:p>
          <a:p>
            <a:pPr algn="just">
              <a:buNone/>
            </a:pPr>
            <a:r>
              <a:rPr lang="ru-RU" sz="1400" dirty="0" smtClean="0"/>
              <a:t>е) назначение на должность и освобождение от должности Уполномоченного по правам человека, действующего в соответствии с федеральным конституционным законом;</a:t>
            </a:r>
          </a:p>
          <a:p>
            <a:pPr algn="just">
              <a:buNone/>
            </a:pPr>
            <a:r>
              <a:rPr lang="ru-RU" sz="1400" dirty="0" smtClean="0"/>
              <a:t>ж) объявление амнистии;</a:t>
            </a:r>
          </a:p>
          <a:p>
            <a:pPr algn="just">
              <a:buNone/>
            </a:pPr>
            <a:r>
              <a:rPr lang="ru-RU" sz="1400" dirty="0" err="1" smtClean="0"/>
              <a:t>з</a:t>
            </a:r>
            <a:r>
              <a:rPr lang="ru-RU" sz="1400" dirty="0" smtClean="0"/>
              <a:t>) выдвижение обвинения против Президента Российской Федерации для отрешения его от должности.</a:t>
            </a:r>
          </a:p>
          <a:p>
            <a:pPr algn="just">
              <a:buNone/>
            </a:pPr>
            <a:r>
              <a:rPr lang="ru-RU" sz="1400" b="1" dirty="0" smtClean="0"/>
              <a:t>Статья 105</a:t>
            </a:r>
          </a:p>
          <a:p>
            <a:pPr algn="just">
              <a:buNone/>
            </a:pPr>
            <a:r>
              <a:rPr lang="ru-RU" sz="1400" b="1" dirty="0" smtClean="0"/>
              <a:t>1. Федеральные законы принимаются Государственной Думой.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Устав Тюменской области о Думе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IV.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ЗАКОНОДАТЕЛЬНАЯ ВЛАСТЬ ОБЛАСТИ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Областная Дума состоит из 52 депутатов. Из них 26 депутатов избираются по спискам кандидатов, выдвинутым избирательными объединениями, и 26 депутатов - по одномандатным избирательным округам.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Депутаты областной Думы работают путем совмещения депутатской деятельности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выполнением трудовых или служебных обязанностей по месту основной 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работы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либо на постоянной оплачиваемой основе.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28.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ведению областной Думы относится: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принятие Устава области, изменений и дополнений к нему, областных законов и иных нормативных правовых актов, а также осуществление контроля за их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исполнением;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928670"/>
            <a:ext cx="8264366" cy="5690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Кто воспользовался правом избирать?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142984"/>
            <a:ext cx="77153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*Явка избирателей на выборах в Госдуму шестого созыва в целом по России составила 60,2%,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сообщает сайт 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РИА «Новости»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со ссылкой на главу Центризбиркома Владимира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Чурова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*На предыдущих парламентских выборах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декабре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года явка составила 63,78%.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Результаты социологических опросов Левада - Центра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714488"/>
            <a:ext cx="8143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…уверенно интересуются выборами лишь 22% россиян, скорее интересуются — 38%, скорее </a:t>
            </a:r>
            <a:r>
              <a:rPr lang="ru-RU" sz="2000" b="1" u="sng" dirty="0" smtClean="0"/>
              <a:t>не интересуются —26%, определенно не интересуются — 11%.</a:t>
            </a:r>
            <a:r>
              <a:rPr lang="ru-RU" sz="2000" b="1" dirty="0" smtClean="0"/>
              <a:t> </a:t>
            </a:r>
            <a:r>
              <a:rPr lang="ru-RU" sz="2000" dirty="0" smtClean="0"/>
              <a:t>Часть респондентов (4%) ответить на этот вопрос не смогли.</a:t>
            </a:r>
          </a:p>
          <a:p>
            <a:r>
              <a:rPr lang="ru-RU" sz="2000" dirty="0" smtClean="0"/>
              <a:t>*Среди мотивов голосовать на выборах граждане назвали: </a:t>
            </a:r>
            <a:r>
              <a:rPr lang="ru-RU" sz="2000" b="1" dirty="0" smtClean="0"/>
              <a:t>гражданский долг </a:t>
            </a:r>
            <a:r>
              <a:rPr lang="ru-RU" sz="2000" dirty="0" smtClean="0"/>
              <a:t>— 59%, </a:t>
            </a:r>
            <a:r>
              <a:rPr lang="ru-RU" sz="2000" b="1" dirty="0" smtClean="0"/>
              <a:t>привычка </a:t>
            </a:r>
            <a:r>
              <a:rPr lang="ru-RU" sz="2000" dirty="0" smtClean="0"/>
              <a:t>— 15%, </a:t>
            </a:r>
            <a:r>
              <a:rPr lang="ru-RU" sz="2000" b="1" dirty="0" smtClean="0"/>
              <a:t>стремление помочь своей партии попасть в Думу </a:t>
            </a:r>
            <a:r>
              <a:rPr lang="ru-RU" sz="2000" dirty="0" smtClean="0"/>
              <a:t>— 12%, </a:t>
            </a:r>
            <a:r>
              <a:rPr lang="ru-RU" sz="2000" b="1" dirty="0" smtClean="0"/>
              <a:t>стремление помешать партии, которой не доверяют</a:t>
            </a:r>
            <a:r>
              <a:rPr lang="ru-RU" sz="2000" dirty="0" smtClean="0"/>
              <a:t>,— 7%, стремление выразить свою политическую позицию — 20%, «в кругу близких мне людей </a:t>
            </a:r>
            <a:r>
              <a:rPr lang="ru-RU" sz="2000" b="1" dirty="0" smtClean="0"/>
              <a:t>принято ходить на выборы</a:t>
            </a:r>
            <a:r>
              <a:rPr lang="ru-RU" sz="2000" dirty="0" smtClean="0"/>
              <a:t>» — 11%, </a:t>
            </a:r>
            <a:r>
              <a:rPr lang="ru-RU" sz="2000" b="1" dirty="0" smtClean="0"/>
              <a:t>«единственная возможность проявить свое участие в жизни страны» </a:t>
            </a:r>
            <a:r>
              <a:rPr lang="ru-RU" sz="2000" dirty="0" smtClean="0"/>
              <a:t>— 12%.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</TotalTime>
  <Words>242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Полномочия  Государственной Думы РФ</vt:lpstr>
      <vt:lpstr>Устав Тюменской области о Думе</vt:lpstr>
      <vt:lpstr>Слайд 7</vt:lpstr>
      <vt:lpstr>Кто воспользовался правом избирать? </vt:lpstr>
      <vt:lpstr>Результаты социологических опросов Левада - Центра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Полномочия  Государственной Думы РФ</dc:title>
  <dc:creator>1</dc:creator>
  <cp:lastModifiedBy>Завуч</cp:lastModifiedBy>
  <cp:revision>8</cp:revision>
  <dcterms:created xsi:type="dcterms:W3CDTF">2012-11-27T07:44:48Z</dcterms:created>
  <dcterms:modified xsi:type="dcterms:W3CDTF">2017-03-09T05:22:09Z</dcterms:modified>
</cp:coreProperties>
</file>