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6" r:id="rId3"/>
    <p:sldId id="264" r:id="rId4"/>
    <p:sldId id="257" r:id="rId5"/>
    <p:sldId id="258" r:id="rId6"/>
    <p:sldId id="259" r:id="rId7"/>
    <p:sldId id="262" r:id="rId8"/>
    <p:sldId id="261" r:id="rId9"/>
    <p:sldId id="260" r:id="rId10"/>
    <p:sldId id="263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DD37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0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BC93A-7524-4E87-A664-F72784870D48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A1F0E-8C4F-4F6E-B197-AE68599C4E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68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A1F0E-8C4F-4F6E-B197-AE68599C4E3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229200"/>
            <a:ext cx="7992888" cy="129614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Comic Sans MS" pitchFamily="66" charset="0"/>
              </a:rPr>
              <a:t/>
            </a:r>
            <a:br>
              <a:rPr lang="ru-RU" sz="3200" b="1" dirty="0" smtClean="0">
                <a:latin typeface="Comic Sans MS" pitchFamily="66" charset="0"/>
              </a:rPr>
            </a:br>
            <a:r>
              <a:rPr lang="ru-RU" sz="3200" b="1" dirty="0" smtClean="0">
                <a:latin typeface="Comic Sans MS" pitchFamily="66" charset="0"/>
              </a:rPr>
              <a:t>ГБОУ Школа №947 (СП 7)</a:t>
            </a:r>
            <a:br>
              <a:rPr lang="ru-RU" sz="3200" b="1" dirty="0" smtClean="0">
                <a:latin typeface="Comic Sans MS" pitchFamily="66" charset="0"/>
              </a:rPr>
            </a:br>
            <a:r>
              <a:rPr lang="ru-RU" sz="3200" b="1" dirty="0" smtClean="0">
                <a:latin typeface="Comic Sans MS" pitchFamily="66" charset="0"/>
              </a:rPr>
              <a:t>2016-2017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733256"/>
            <a:ext cx="6408712" cy="576064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2016-2017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64096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Безопасная </a:t>
            </a:r>
          </a:p>
          <a:p>
            <a:pPr algn="ctr"/>
            <a:r>
              <a:rPr lang="ru-RU" sz="7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дорога </a:t>
            </a:r>
          </a:p>
          <a:p>
            <a:pPr algn="ctr"/>
            <a:r>
              <a:rPr lang="ru-RU" sz="7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 </a:t>
            </a:r>
          </a:p>
          <a:p>
            <a:pPr algn="ctr"/>
            <a:r>
              <a:rPr lang="ru-RU" sz="7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школу</a:t>
            </a:r>
            <a:endParaRPr lang="ru-RU" sz="7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 играй с бродячими собаками!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7668344" cy="4591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279432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 школы дошли </a:t>
            </a:r>
            <a:r>
              <a:rPr lang="ru-RU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без </a:t>
            </a:r>
            <a:r>
              <a:rPr lang="ru-RU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приключений-</a:t>
            </a:r>
            <a:br>
              <a:rPr lang="ru-RU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садимся за парты </a:t>
            </a:r>
            <a:r>
              <a:rPr lang="ru-RU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 </a:t>
            </a:r>
            <a:r>
              <a:rPr lang="ru-RU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начинаем учение!!!</a:t>
            </a:r>
            <a:endParaRPr lang="ru-RU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 descr="C:\Users\школа\Downloads\P_20160930_074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6228184" cy="3503354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нак Пешеходная дорож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988840"/>
            <a:ext cx="424847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7"/>
            <a:ext cx="8064896" cy="1728191"/>
          </a:xfrm>
        </p:spPr>
        <p:txBody>
          <a:bodyPr/>
          <a:lstStyle/>
          <a:p>
            <a:pPr algn="just"/>
            <a:r>
              <a:rPr lang="ru-RU" b="1" dirty="0" smtClean="0"/>
              <a:t>Могут ли в зоне этого знака двигаться автомобили?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886200"/>
            <a:ext cx="3888432" cy="1752600"/>
          </a:xfrm>
        </p:spPr>
        <p:txBody>
          <a:bodyPr>
            <a:normAutofit/>
          </a:bodyPr>
          <a:lstStyle/>
          <a:p>
            <a:pPr algn="l"/>
            <a:r>
              <a:rPr lang="ru-RU" sz="4400" dirty="0" smtClean="0">
                <a:solidFill>
                  <a:srgbClr val="FF0000"/>
                </a:solidFill>
              </a:rPr>
              <a:t>Ответ</a:t>
            </a:r>
            <a:r>
              <a:rPr lang="ru-RU" sz="4400" i="1" dirty="0" smtClean="0">
                <a:solidFill>
                  <a:srgbClr val="FF0000"/>
                </a:solidFill>
              </a:rPr>
              <a:t>: нет.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134672" cy="3600451"/>
          </a:xfrm>
        </p:spPr>
        <p:txBody>
          <a:bodyPr>
            <a:normAutofit/>
          </a:bodyPr>
          <a:lstStyle/>
          <a:p>
            <a:r>
              <a:rPr lang="ru-RU" b="1" dirty="0" smtClean="0"/>
              <a:t>Может ли пешеход в зоне действия этого знака перейти улицу?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573016"/>
            <a:ext cx="4104456" cy="2065784"/>
          </a:xfrm>
        </p:spPr>
        <p:txBody>
          <a:bodyPr/>
          <a:lstStyle/>
          <a:p>
            <a:pPr algn="l"/>
            <a:r>
              <a:rPr lang="ru-RU" sz="4400" dirty="0" smtClean="0">
                <a:solidFill>
                  <a:srgbClr val="FF0000"/>
                </a:solidFill>
              </a:rPr>
              <a:t>Ответ</a:t>
            </a:r>
            <a:r>
              <a:rPr lang="ru-RU" sz="4400" i="1" dirty="0" smtClean="0">
                <a:solidFill>
                  <a:srgbClr val="FF0000"/>
                </a:solidFill>
              </a:rPr>
              <a:t>: нет.</a:t>
            </a:r>
            <a:endParaRPr lang="ru-RU" sz="44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Знак Дорожные работ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924944"/>
            <a:ext cx="381642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7"/>
            <a:ext cx="8134672" cy="2376263"/>
          </a:xfrm>
        </p:spPr>
        <p:txBody>
          <a:bodyPr/>
          <a:lstStyle/>
          <a:p>
            <a:r>
              <a:rPr lang="ru-RU" b="1" dirty="0" smtClean="0"/>
              <a:t>Могут ли  в зоне этого знака двигаться велосипедисты?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3356992"/>
            <a:ext cx="6872808" cy="2281808"/>
          </a:xfrm>
        </p:spPr>
        <p:txBody>
          <a:bodyPr/>
          <a:lstStyle/>
          <a:p>
            <a:r>
              <a:rPr lang="ru-RU" i="1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Знак Движение запрещено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780928"/>
            <a:ext cx="4048586" cy="347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51520" y="4083844"/>
            <a:ext cx="33123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нет.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8681"/>
            <a:ext cx="8496944" cy="2088231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Имеют ли право дети переходить дорогу в зоне этого знака?</a:t>
            </a:r>
            <a:r>
              <a:rPr lang="ru-RU" b="1" i="1" dirty="0" smtClean="0"/>
              <a:t>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886200"/>
            <a:ext cx="3600400" cy="175260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rgbClr val="FF0000"/>
                </a:solidFill>
              </a:rPr>
              <a:t>Ответ: нет.</a:t>
            </a:r>
          </a:p>
          <a:p>
            <a:pPr algn="l"/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://gamejulia.ru/images/i/det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92896"/>
            <a:ext cx="36724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5"/>
            <a:ext cx="7918648" cy="2592287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Могут ли автомобили передвигаться в зоне действия этого знака?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886200"/>
            <a:ext cx="3240360" cy="1752600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Ответ</a:t>
            </a:r>
            <a:r>
              <a:rPr lang="ru-RU" sz="4000" i="1" dirty="0" smtClean="0">
                <a:solidFill>
                  <a:srgbClr val="FF0000"/>
                </a:solidFill>
              </a:rPr>
              <a:t>: да.</a:t>
            </a:r>
            <a:endParaRPr lang="ru-RU" sz="40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29698" name="Picture 2" descr="https://im3-tub-ru.yandex.net/i?id=42273ab20b6b32a64164d7ce861a77ef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463684"/>
            <a:ext cx="3096344" cy="412845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0405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МОЙ МАРШРУТ ОТ ДОМА ДО ШКОЛЫ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6667" r="27492" b="7990"/>
          <a:stretch>
            <a:fillRect/>
          </a:stretch>
        </p:blipFill>
        <p:spPr bwMode="auto">
          <a:xfrm>
            <a:off x="323528" y="692696"/>
            <a:ext cx="8208912" cy="603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71800" y="112474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ГБОУ Школа №947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1618" y="692696"/>
            <a:ext cx="7500771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внимание!!!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ДОРОЖНО-ТРАНСПОРТНАЯ АВАРИЙНОСТЬ В РОССИЙСКОЙ ФЕДЕРАЦИИ ЗА I ПОЛУГОДИЕ 2016 ГОДА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5770984" cy="968971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0649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знаниями в школу отправляясь в путь:</a:t>
            </a:r>
            <a:br>
              <a:rPr lang="ru-RU" sz="66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возьми портфель и внимательным будь!</a:t>
            </a:r>
            <a:endParaRPr lang="ru-RU" sz="66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2" name="Picture 4" descr="http://flatik.ru/flax/800/799780/799780_html_b5d7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509120"/>
            <a:ext cx="3134798" cy="2090597"/>
          </a:xfrm>
          <a:prstGeom prst="rect">
            <a:avLst/>
          </a:prstGeom>
          <a:ln w="889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14400" t="9600" r="7200" b="11200"/>
          <a:stretch>
            <a:fillRect/>
          </a:stretch>
        </p:blipFill>
        <p:spPr bwMode="auto">
          <a:xfrm>
            <a:off x="971600" y="4509120"/>
            <a:ext cx="3024336" cy="2036798"/>
          </a:xfrm>
          <a:prstGeom prst="rect">
            <a:avLst/>
          </a:prstGeom>
          <a:ln w="889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60648"/>
            <a:ext cx="816902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входи в лифт,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когда закрываются двери!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14639"/>
          <a:stretch>
            <a:fillRect/>
          </a:stretch>
        </p:blipFill>
        <p:spPr bwMode="auto">
          <a:xfrm>
            <a:off x="251520" y="3212976"/>
            <a:ext cx="3851920" cy="3384376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12976"/>
            <a:ext cx="4536504" cy="3402378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"/>
            <a:ext cx="652805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Переходи дорогу </a:t>
            </a:r>
          </a:p>
          <a:p>
            <a:pPr algn="ctr"/>
            <a:r>
              <a:rPr lang="ru-RU" sz="5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 зелёному</a:t>
            </a:r>
          </a:p>
          <a:p>
            <a:pPr algn="ctr"/>
            <a:r>
              <a:rPr lang="ru-RU" sz="5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сигналу светофора!</a:t>
            </a:r>
            <a:endParaRPr lang="ru-RU" sz="5400" b="1" dirty="0">
              <a:ln w="1905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146" name="Picture 2" descr="http://v-kurse.ru/upload/iblock/206/206dcacc2a411ae12d8ff9e84a2c1f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564904"/>
            <a:ext cx="6192688" cy="4130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1.m24.ru/c/356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789040"/>
            <a:ext cx="3176513" cy="211298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60648"/>
            <a:ext cx="896448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Переходя дорогу по «зебре», убедись, что машины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тебя пропускают!</a:t>
            </a:r>
            <a:endParaRPr lang="ru-RU" sz="5400" b="1" cap="none" spc="0" dirty="0">
              <a:ln w="17780" cmpd="sng">
                <a:solidFill>
                  <a:srgbClr val="00B0F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248472" cy="3186354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8582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0"/>
            <a:ext cx="871296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Старайся идти по тротуару, подальше от проезжей части !</a:t>
            </a:r>
            <a:endParaRPr lang="ru-RU" sz="44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1529409"/>
            <a:ext cx="6480719" cy="4860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404665"/>
            <a:ext cx="670188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Старайся обходить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гаражи и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безлюдные места!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097" name="Picture 1" descr="C:\Users\Виктория\Desktop\на авито2\IMG_3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3938291" cy="2953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 descr="C:\Users\Виктория\Desktop\на авито2\IMG_3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1204" y="3212976"/>
            <a:ext cx="3936160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0"/>
            <a:ext cx="820891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Не наступай на люки!</a:t>
            </a:r>
            <a:endParaRPr lang="ru-RU" sz="6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073" name="Picture 1" descr="C:\Users\Виктория\Desktop\на авито2\IMG_3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7200800" cy="5400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162</Words>
  <Application>Microsoft Office PowerPoint</Application>
  <PresentationFormat>Экран (4:3)</PresentationFormat>
  <Paragraphs>40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ГБОУ Школа №947 (СП 7) 2016-2017</vt:lpstr>
      <vt:lpstr>ДОРОЖНО-ТРАНСПОРТНАЯ АВАРИЙНОСТЬ В РОССИЙСКОЙ ФЕДЕРАЦИИ ЗА I ПОЛУГОДИЕ 2016 ГОДА </vt:lpstr>
      <vt:lpstr>За знаниями в школу отправляясь в путь:  возьми портфель и внимательным будь!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играй с бродячими собаками!</vt:lpstr>
      <vt:lpstr>До школы дошли  без приключений- садимся за парты  и начинаем учение!!!</vt:lpstr>
      <vt:lpstr>Могут ли в зоне этого знака двигаться автомобили? </vt:lpstr>
      <vt:lpstr>Может ли пешеход в зоне действия этого знака перейти улицу? </vt:lpstr>
      <vt:lpstr>Могут ли  в зоне этого знака двигаться велосипедисты? </vt:lpstr>
      <vt:lpstr>Имеют ли право дети переходить дорогу в зоне этого знака? </vt:lpstr>
      <vt:lpstr>Могут ли автомобили передвигаться в зоне действия этого знака? </vt:lpstr>
      <vt:lpstr>МОЙ МАРШРУТ ОТ ДОМА ДО ШКОЛЫ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Виктория</dc:creator>
  <cp:lastModifiedBy>школа</cp:lastModifiedBy>
  <cp:revision>36</cp:revision>
  <dcterms:created xsi:type="dcterms:W3CDTF">2016-09-27T15:53:01Z</dcterms:created>
  <dcterms:modified xsi:type="dcterms:W3CDTF">2017-03-03T12:03:27Z</dcterms:modified>
</cp:coreProperties>
</file>