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5.jpg" ContentType="image/jpeg"/>
  <Override PartName="/ppt/media/image17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6.jpg" ContentType="image/jpeg"/>
  <Override PartName="/ppt/media/image27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81" r:id="rId24"/>
    <p:sldId id="279" r:id="rId25"/>
    <p:sldId id="282" r:id="rId26"/>
    <p:sldId id="257" r:id="rId27"/>
    <p:sldId id="26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vsenovostroyki.ru/upload/images/Fotolia_36700076_XS(30).jpg" TargetMode="External"/><Relationship Id="rId3" Type="http://schemas.openxmlformats.org/officeDocument/2006/relationships/hyperlink" Target="http://www.accuratepaints.com/upload/WTC-2827.jpg" TargetMode="External"/><Relationship Id="rId7" Type="http://schemas.openxmlformats.org/officeDocument/2006/relationships/hyperlink" Target="http://reformal.ru/files/images/7201612023334.png" TargetMode="External"/><Relationship Id="rId2" Type="http://schemas.openxmlformats.org/officeDocument/2006/relationships/hyperlink" Target="http://photo-zhurnal.ru/images/1320924_kolokolchik-p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-igosh.ru/illustrations/illustrations/082_big.jpg" TargetMode="External"/><Relationship Id="rId5" Type="http://schemas.openxmlformats.org/officeDocument/2006/relationships/hyperlink" Target="http://cdn1.pinme.ru/tumb/600/photo/8b/d9/8bd93c0f774a790b309547cf5ae56b78.jpg" TargetMode="External"/><Relationship Id="rId4" Type="http://schemas.openxmlformats.org/officeDocument/2006/relationships/hyperlink" Target="http://www.englishexercises.org/makeagame/my_documents/my_pictures/2011/mar/5AB_driver4.gif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img.apk-apkdownload.com/com.airplane.aeroplanegame.planegamefree.png" TargetMode="External"/><Relationship Id="rId13" Type="http://schemas.openxmlformats.org/officeDocument/2006/relationships/hyperlink" Target="http://anyamashka.ru/s/e/1/27.gif" TargetMode="External"/><Relationship Id="rId18" Type="http://schemas.openxmlformats.org/officeDocument/2006/relationships/hyperlink" Target="http://fs1.ppt4web.ru/images/9703/88096/310/img5.jpg" TargetMode="External"/><Relationship Id="rId3" Type="http://schemas.openxmlformats.org/officeDocument/2006/relationships/hyperlink" Target="http://ozon-st.cdn.ngenix.net/multimedia/1003882625.jpg" TargetMode="External"/><Relationship Id="rId7" Type="http://schemas.openxmlformats.org/officeDocument/2006/relationships/hyperlink" Target="http://www.fprb.ru/gallery/peoples/mini_shveya_54.jpg" TargetMode="External"/><Relationship Id="rId12" Type="http://schemas.openxmlformats.org/officeDocument/2006/relationships/hyperlink" Target="http://globuss24.ru/web/userfiles/image/doc/hello_html_3c183bc0.png" TargetMode="External"/><Relationship Id="rId17" Type="http://schemas.openxmlformats.org/officeDocument/2006/relationships/hyperlink" Target="http://i.istockimg.com/file_thumbview_approve/20065653/3/stock-illustration-20065653-construction-worker.jpg" TargetMode="External"/><Relationship Id="rId2" Type="http://schemas.openxmlformats.org/officeDocument/2006/relationships/hyperlink" Target="http://ekoner.ru/wp-content/uploads/2015/12/Janet_Worksheet_Practicing-e1450430690726.jpg" TargetMode="External"/><Relationship Id="rId16" Type="http://schemas.openxmlformats.org/officeDocument/2006/relationships/hyperlink" Target="http://3.bp.blogspot.com/-rXPb-YckQN0/T_O6IaGL5SI/AAAAAAAABk0/I079OFvH_mA/s1600/72716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vprocollege.ru/cutenews/data/upimages/photoconkurs_1mesto.jpg" TargetMode="External"/><Relationship Id="rId11" Type="http://schemas.openxmlformats.org/officeDocument/2006/relationships/hyperlink" Target="http://www.tadacip.net/images/pic03.jpg" TargetMode="External"/><Relationship Id="rId5" Type="http://schemas.openxmlformats.org/officeDocument/2006/relationships/hyperlink" Target="http://www.samara.edu.ru/upload/iblock/434/434e7a88b9bff7beb01f50017aff49fd.png" TargetMode="External"/><Relationship Id="rId15" Type="http://schemas.openxmlformats.org/officeDocument/2006/relationships/hyperlink" Target="http://game-24.ru/img-game_files/verchki-i-korechki_02.jpg" TargetMode="External"/><Relationship Id="rId10" Type="http://schemas.openxmlformats.org/officeDocument/2006/relationships/hyperlink" Target="http://png-3.vector.me/files/images/7/1/719552/engineer_2_thumb.jpg" TargetMode="External"/><Relationship Id="rId4" Type="http://schemas.openxmlformats.org/officeDocument/2006/relationships/hyperlink" Target="http://madou25nv.caduk.ru/images/p384_shkol-nik.jpg" TargetMode="External"/><Relationship Id="rId9" Type="http://schemas.openxmlformats.org/officeDocument/2006/relationships/hyperlink" Target="http://www.knor.ru/shop/apicturb/10/1045506.jpg" TargetMode="External"/><Relationship Id="rId14" Type="http://schemas.openxmlformats.org/officeDocument/2006/relationships/hyperlink" Target="http://www.cliparthut.com/clip-arts/1238/green-happy-smiley-face-1238474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1764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Слова, отвечающие на вопросы «что делать?», «что делает?» 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«что сделал?»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1 класс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Автор : учитель нач. классов Тарасевич А.Л.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77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Задача:</a:t>
            </a:r>
          </a:p>
          <a:p>
            <a:pPr marL="0" indent="0">
              <a:buNone/>
            </a:pPr>
            <a:r>
              <a:rPr lang="ru-RU" dirty="0" smtClean="0"/>
              <a:t>Лишь </a:t>
            </a:r>
            <a:r>
              <a:rPr lang="ru-RU" dirty="0"/>
              <a:t>только прозвенит </a:t>
            </a:r>
            <a:r>
              <a:rPr lang="ru-RU" dirty="0" smtClean="0"/>
              <a:t>звонок,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 он приходит на урок.</a:t>
            </a:r>
            <a:br>
              <a:rPr lang="ru-RU" dirty="0"/>
            </a:br>
            <a:r>
              <a:rPr lang="ru-RU" dirty="0"/>
              <a:t>Он нам расскажет о земле,</a:t>
            </a:r>
            <a:br>
              <a:rPr lang="ru-RU" dirty="0"/>
            </a:br>
            <a:r>
              <a:rPr lang="ru-RU" dirty="0"/>
              <a:t>О мире, счастье, о добре.                                                                                        О буквах, цифрах и словах,</a:t>
            </a:r>
            <a:br>
              <a:rPr lang="ru-RU" dirty="0"/>
            </a:br>
            <a:r>
              <a:rPr lang="ru-RU" dirty="0"/>
              <a:t>О реках, океанах, о морях. 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8840"/>
            <a:ext cx="2359011" cy="3380630"/>
          </a:xfrm>
        </p:spPr>
      </p:pic>
    </p:spTree>
    <p:extLst>
      <p:ext uri="{BB962C8B-B14F-4D97-AF65-F5344CB8AC3E}">
        <p14:creationId xmlns:p14="http://schemas.microsoft.com/office/powerpoint/2010/main" val="4233461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Проверь себя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3264" y="155626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002060"/>
                </a:solidFill>
              </a:rPr>
              <a:t>у</a:t>
            </a:r>
            <a:r>
              <a:rPr lang="ru-RU" sz="4800" b="1" i="1" dirty="0" smtClean="0">
                <a:solidFill>
                  <a:srgbClr val="002060"/>
                </a:solidFill>
              </a:rPr>
              <a:t>чебн</a:t>
            </a:r>
            <a:r>
              <a:rPr lang="ru-RU" sz="4800" b="1" i="1" u="sng" dirty="0" smtClean="0">
                <a:solidFill>
                  <a:srgbClr val="002060"/>
                </a:solidFill>
              </a:rPr>
              <a:t>и</a:t>
            </a:r>
            <a:r>
              <a:rPr lang="ru-RU" sz="4800" b="1" i="1" dirty="0" smtClean="0">
                <a:solidFill>
                  <a:srgbClr val="002060"/>
                </a:solidFill>
              </a:rPr>
              <a:t>к   уч</a:t>
            </a:r>
            <a:r>
              <a:rPr lang="ru-RU" sz="4800" b="1" i="1" u="sng" dirty="0" smtClean="0">
                <a:solidFill>
                  <a:srgbClr val="002060"/>
                </a:solidFill>
              </a:rPr>
              <a:t>е</a:t>
            </a:r>
            <a:r>
              <a:rPr lang="ru-RU" sz="4800" b="1" i="1" dirty="0" smtClean="0">
                <a:solidFill>
                  <a:srgbClr val="002060"/>
                </a:solidFill>
              </a:rPr>
              <a:t>ник   учит</a:t>
            </a:r>
            <a:r>
              <a:rPr lang="ru-RU" sz="4800" b="1" i="1" u="sng" dirty="0" smtClean="0">
                <a:solidFill>
                  <a:srgbClr val="002060"/>
                </a:solidFill>
              </a:rPr>
              <a:t>е</a:t>
            </a:r>
            <a:r>
              <a:rPr lang="ru-RU" sz="4800" b="1" i="1" dirty="0" smtClean="0">
                <a:solidFill>
                  <a:srgbClr val="002060"/>
                </a:solidFill>
              </a:rPr>
              <a:t>ль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788024" y="1520788"/>
            <a:ext cx="108012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372200" y="1520788"/>
            <a:ext cx="108012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547664" y="1520788"/>
            <a:ext cx="144016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6" y="2852936"/>
            <a:ext cx="1534311" cy="20854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49" y="2849012"/>
            <a:ext cx="1244746" cy="20893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55" y="2852935"/>
            <a:ext cx="1752081" cy="25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45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4" y="3861048"/>
            <a:ext cx="3810000" cy="24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08223"/>
            <a:ext cx="3552155" cy="24556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006355"/>
            <a:ext cx="3196305" cy="21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12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Толковый словарь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Портниха </a:t>
            </a:r>
            <a:r>
              <a:rPr lang="ru-RU" dirty="0" smtClean="0"/>
              <a:t>–швея , мастер, </a:t>
            </a:r>
            <a:r>
              <a:rPr lang="ru-RU" dirty="0"/>
              <a:t>специалист по шитью одежды.</a:t>
            </a: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21740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50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/>
          <a:lstStyle/>
          <a:p>
            <a:pPr algn="l"/>
            <a:r>
              <a:rPr lang="ru-RU" b="1" i="1" dirty="0"/>
              <a:t>Стр</a:t>
            </a:r>
            <a:r>
              <a:rPr lang="ru-RU" b="1" i="1" u="sng" dirty="0"/>
              <a:t>о</a:t>
            </a:r>
            <a:r>
              <a:rPr lang="ru-RU" b="1" i="1" dirty="0"/>
              <a:t>итель (какой?) </a:t>
            </a:r>
            <a:r>
              <a:rPr lang="ru-RU" b="1" i="1" dirty="0" smtClean="0"/>
              <a:t>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6195" y="2396906"/>
            <a:ext cx="727280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/>
              <a:t>П</a:t>
            </a:r>
            <a:r>
              <a:rPr lang="ru-RU" sz="4400" b="1" i="1" u="sng" dirty="0"/>
              <a:t>о</a:t>
            </a:r>
            <a:r>
              <a:rPr lang="ru-RU" sz="4400" b="1" i="1" dirty="0"/>
              <a:t>ртниха (какая</a:t>
            </a:r>
            <a:r>
              <a:rPr lang="ru-RU" sz="4400" b="1" i="1" dirty="0" smtClean="0"/>
              <a:t>?)  …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938" y="3861048"/>
            <a:ext cx="8791128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/>
              <a:t>Сп</a:t>
            </a:r>
            <a:r>
              <a:rPr lang="ru-RU" sz="4400" b="1" i="1" u="sng" dirty="0"/>
              <a:t>а</a:t>
            </a:r>
            <a:r>
              <a:rPr lang="ru-RU" sz="4400" b="1" i="1" dirty="0"/>
              <a:t>сатели (какие</a:t>
            </a:r>
            <a:r>
              <a:rPr lang="ru-RU" sz="4400" b="1" i="1" dirty="0" smtClean="0"/>
              <a:t>?) … 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76872"/>
            <a:ext cx="2032563" cy="1405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93" y="4221088"/>
            <a:ext cx="2438419" cy="1536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19" y="620688"/>
            <a:ext cx="2026965" cy="13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40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Физкультминутка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4" y="1484784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9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2232248" cy="223224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33494" y="3212976"/>
            <a:ext cx="8932210" cy="2221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i="1" dirty="0" smtClean="0"/>
              <a:t>(</a:t>
            </a:r>
            <a:r>
              <a:rPr lang="ru-RU" sz="4800" b="1" i="1" dirty="0"/>
              <a:t>что делаем?) водим, </a:t>
            </a:r>
            <a:r>
              <a:rPr lang="ru-RU" sz="4800" b="1" i="1" dirty="0" smtClean="0"/>
              <a:t>л</a:t>
            </a:r>
            <a:r>
              <a:rPr lang="ru-RU" sz="4800" b="1" i="1" u="sng" dirty="0" smtClean="0"/>
              <a:t>е</a:t>
            </a:r>
            <a:r>
              <a:rPr lang="ru-RU" sz="4800" b="1" i="1" dirty="0" smtClean="0"/>
              <a:t>таем,    обг</a:t>
            </a:r>
            <a:r>
              <a:rPr lang="ru-RU" sz="4800" b="1" i="1" u="sng" dirty="0" smtClean="0"/>
              <a:t>о</a:t>
            </a:r>
            <a:r>
              <a:rPr lang="ru-RU" sz="4800" b="1" i="1" dirty="0" smtClean="0"/>
              <a:t>няем </a:t>
            </a:r>
            <a:r>
              <a:rPr lang="ru-RU" sz="4800" b="1" i="1" dirty="0"/>
              <a:t>, взл</a:t>
            </a:r>
            <a:r>
              <a:rPr lang="ru-RU" sz="4800" b="1" i="1" u="sng" dirty="0"/>
              <a:t>е</a:t>
            </a:r>
            <a:r>
              <a:rPr lang="ru-RU" sz="4800" b="1" i="1" dirty="0"/>
              <a:t>таем, приз</a:t>
            </a:r>
            <a:r>
              <a:rPr lang="ru-RU" sz="4800" b="1" i="1" u="sng" dirty="0"/>
              <a:t>е</a:t>
            </a:r>
            <a:r>
              <a:rPr lang="ru-RU" sz="4800" b="1" i="1" dirty="0"/>
              <a:t>мляемся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65358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Тайны русского языка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2" y="1600200"/>
            <a:ext cx="3329815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Учебник </a:t>
            </a: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smtClean="0"/>
              <a:t>«</a:t>
            </a:r>
            <a:r>
              <a:rPr lang="ru-RU" sz="4400" b="1" dirty="0"/>
              <a:t>Русский язык 1 класс» </a:t>
            </a: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smtClean="0"/>
              <a:t>стр</a:t>
            </a:r>
            <a:r>
              <a:rPr lang="ru-RU" sz="4400" b="1" dirty="0"/>
              <a:t>. 58-59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7073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Упражнение 1  стр.56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0" y="1412776"/>
            <a:ext cx="3166704" cy="492598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…А </a:t>
            </a:r>
            <a:r>
              <a:rPr lang="ru-RU" b="1" dirty="0"/>
              <a:t>в-четвёртых, </a:t>
            </a:r>
            <a:r>
              <a:rPr lang="ru-RU" b="1" dirty="0">
                <a:solidFill>
                  <a:srgbClr val="002060"/>
                </a:solidFill>
              </a:rPr>
              <a:t>наша </a:t>
            </a:r>
            <a:r>
              <a:rPr lang="ru-RU" b="1" dirty="0" smtClean="0">
                <a:solidFill>
                  <a:srgbClr val="002060"/>
                </a:solidFill>
              </a:rPr>
              <a:t>мама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/>
              <a:t>тправляется </a:t>
            </a:r>
            <a:r>
              <a:rPr lang="ru-RU" b="1" dirty="0"/>
              <a:t>в полёт,</a:t>
            </a:r>
            <a:br>
              <a:rPr lang="ru-RU" b="1" dirty="0"/>
            </a:br>
            <a:r>
              <a:rPr lang="ru-RU" b="1" dirty="0"/>
              <a:t>Потому что наша мама</a:t>
            </a:r>
            <a:br>
              <a:rPr lang="ru-RU" b="1" dirty="0"/>
            </a:br>
            <a:r>
              <a:rPr lang="ru-RU" b="1" dirty="0"/>
              <a:t>Называется пилот.</a:t>
            </a:r>
          </a:p>
          <a:p>
            <a:pPr marL="0" indent="0">
              <a:buNone/>
            </a:pPr>
            <a:r>
              <a:rPr lang="ru-RU" b="1" dirty="0"/>
              <a:t>С лесенки ответил Вова:</a:t>
            </a:r>
            <a:br>
              <a:rPr lang="ru-RU" b="1" dirty="0"/>
            </a:br>
            <a:r>
              <a:rPr lang="ru-RU" b="1" dirty="0"/>
              <a:t>- Мама - лётчик?</a:t>
            </a:r>
            <a:br>
              <a:rPr lang="ru-RU" b="1" dirty="0"/>
            </a:br>
            <a:r>
              <a:rPr lang="ru-RU" b="1" dirty="0"/>
              <a:t>Что ж такого!</a:t>
            </a:r>
            <a:br>
              <a:rPr lang="ru-RU" b="1" dirty="0"/>
            </a:br>
            <a:r>
              <a:rPr lang="ru-RU" b="1" dirty="0"/>
              <a:t>Вот у Коли, например,</a:t>
            </a:r>
            <a:br>
              <a:rPr lang="ru-RU" b="1" dirty="0"/>
            </a:br>
            <a:r>
              <a:rPr lang="ru-RU" b="1" dirty="0"/>
              <a:t>Мама - милиционер.</a:t>
            </a:r>
            <a:br>
              <a:rPr lang="ru-RU" b="1" dirty="0"/>
            </a:br>
            <a:r>
              <a:rPr lang="ru-RU" b="1" dirty="0"/>
              <a:t>А у Толи и у Веры</a:t>
            </a:r>
            <a:br>
              <a:rPr lang="ru-RU" b="1" dirty="0"/>
            </a:br>
            <a:r>
              <a:rPr lang="ru-RU" b="1" dirty="0"/>
              <a:t>Обе мамы - </a:t>
            </a:r>
            <a:r>
              <a:rPr lang="ru-RU" b="1" dirty="0" smtClean="0"/>
              <a:t>инженеры…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480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Толковый словарь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Инженер -  </a:t>
            </a:r>
            <a:r>
              <a:rPr lang="ru-RU" dirty="0"/>
              <a:t>специалист с высшим техническим </a:t>
            </a:r>
            <a:r>
              <a:rPr lang="ru-RU" dirty="0" smtClean="0"/>
              <a:t>образованием.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3429000"/>
            <a:ext cx="1798482" cy="22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63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80649"/>
            <a:ext cx="3600399" cy="4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50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Работаем в парах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4000" b="1" dirty="0" smtClean="0"/>
              <a:t>Упражнение 1 стр.56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«что </a:t>
            </a:r>
            <a:r>
              <a:rPr lang="ru-RU" sz="4800" b="1" dirty="0"/>
              <a:t>делает</a:t>
            </a:r>
            <a:r>
              <a:rPr lang="ru-RU" sz="4800" b="1" dirty="0" smtClean="0"/>
              <a:t>?»</a:t>
            </a:r>
          </a:p>
          <a:p>
            <a:pPr marL="0" indent="0">
              <a:buNone/>
            </a:pPr>
            <a:r>
              <a:rPr lang="ru-RU" sz="4800" b="1" dirty="0" smtClean="0"/>
              <a:t>«что сделал?»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92" y="1556792"/>
            <a:ext cx="2020640" cy="27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82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Работаем в парах. Проверяем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4000" b="1" dirty="0" smtClean="0"/>
              <a:t>Упражнение 1 стр.56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«что </a:t>
            </a:r>
            <a:r>
              <a:rPr lang="ru-RU" sz="4800" b="1" dirty="0"/>
              <a:t>делает</a:t>
            </a:r>
            <a:r>
              <a:rPr lang="ru-RU" sz="4800" b="1" dirty="0" smtClean="0"/>
              <a:t>?»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rgbClr val="C00000"/>
                </a:solidFill>
              </a:rPr>
              <a:t>о</a:t>
            </a:r>
            <a:r>
              <a:rPr lang="ru-RU" sz="4800" b="1" i="1" dirty="0" smtClean="0">
                <a:solidFill>
                  <a:srgbClr val="C00000"/>
                </a:solidFill>
              </a:rPr>
              <a:t>тправляет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называет</a:t>
            </a:r>
          </a:p>
          <a:p>
            <a:pPr marL="0" indent="0">
              <a:buNone/>
            </a:pPr>
            <a:r>
              <a:rPr lang="ru-RU" sz="4800" b="1" dirty="0" smtClean="0"/>
              <a:t>«что сделал?»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ответил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92" y="1556792"/>
            <a:ext cx="2020640" cy="27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58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Самостоятельная работа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2890838" cy="22885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9672" y="3789040"/>
            <a:ext cx="6635080" cy="2265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Учит в школе нас учитель,</a:t>
            </a:r>
            <a:br>
              <a:rPr lang="ru-RU" sz="3200" b="1" dirty="0"/>
            </a:br>
            <a:r>
              <a:rPr lang="ru-RU" sz="3200" b="1" dirty="0"/>
              <a:t>А портной </a:t>
            </a:r>
            <a:r>
              <a:rPr lang="ru-RU" sz="3200" b="1" dirty="0" smtClean="0"/>
              <a:t>костюмы</a:t>
            </a:r>
            <a:r>
              <a:rPr lang="ru-RU" sz="3200" b="1" dirty="0"/>
              <a:t> </a:t>
            </a:r>
            <a:r>
              <a:rPr lang="ru-RU" sz="3200" b="1" dirty="0" smtClean="0"/>
              <a:t>шьет</a:t>
            </a:r>
            <a:r>
              <a:rPr lang="ru-RU" sz="3200" b="1" dirty="0"/>
              <a:t>.</a:t>
            </a:r>
            <a:br>
              <a:rPr lang="ru-RU" sz="3200" b="1" dirty="0"/>
            </a:br>
            <a:r>
              <a:rPr lang="ru-RU" sz="3200" b="1" dirty="0"/>
              <a:t>Строит новый дом строитель,</a:t>
            </a:r>
            <a:br>
              <a:rPr lang="ru-RU" sz="3200" b="1" dirty="0"/>
            </a:br>
            <a:r>
              <a:rPr lang="ru-RU" sz="3200" b="1" dirty="0"/>
              <a:t>Капитан корабль </a:t>
            </a:r>
            <a:r>
              <a:rPr lang="ru-RU" sz="3200" b="1" dirty="0" smtClean="0"/>
              <a:t>ведёт</a:t>
            </a:r>
            <a:r>
              <a:rPr lang="ru-RU" sz="3200" b="1" i="1" dirty="0"/>
              <a:t>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57666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Самостоятельная работа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890838" cy="22885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3717032"/>
            <a:ext cx="6635080" cy="2265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/>
              <a:t>Учит</a:t>
            </a:r>
            <a:r>
              <a:rPr lang="ru-RU" sz="3200" b="1" dirty="0"/>
              <a:t> в школе нас учитель,</a:t>
            </a:r>
            <a:br>
              <a:rPr lang="ru-RU" sz="3200" b="1" dirty="0"/>
            </a:br>
            <a:r>
              <a:rPr lang="ru-RU" sz="3200" b="1" dirty="0"/>
              <a:t>А портной </a:t>
            </a:r>
            <a:r>
              <a:rPr lang="ru-RU" sz="3200" b="1" dirty="0" smtClean="0"/>
              <a:t>костюмы</a:t>
            </a:r>
            <a:r>
              <a:rPr lang="ru-RU" sz="3200" b="1" dirty="0"/>
              <a:t> </a:t>
            </a:r>
            <a:r>
              <a:rPr lang="ru-RU" sz="3200" b="1" u="sng" dirty="0" smtClean="0"/>
              <a:t>шьет</a:t>
            </a:r>
            <a:r>
              <a:rPr lang="ru-RU" sz="3200" b="1" u="sng" dirty="0"/>
              <a:t>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u="sng" dirty="0"/>
              <a:t>Строит</a:t>
            </a:r>
            <a:r>
              <a:rPr lang="ru-RU" sz="3200" b="1" dirty="0"/>
              <a:t> новый дом строитель,</a:t>
            </a:r>
            <a:br>
              <a:rPr lang="ru-RU" sz="3200" b="1" dirty="0"/>
            </a:br>
            <a:r>
              <a:rPr lang="ru-RU" sz="3200" b="1" dirty="0"/>
              <a:t>Капитан корабль </a:t>
            </a:r>
            <a:r>
              <a:rPr lang="ru-RU" sz="3200" b="1" u="sng" dirty="0" smtClean="0"/>
              <a:t>ведёт</a:t>
            </a:r>
            <a:r>
              <a:rPr lang="ru-RU" sz="3200" b="1" i="1" dirty="0"/>
              <a:t>. 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76" y="1540910"/>
            <a:ext cx="1152128" cy="1159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22" y="2823229"/>
            <a:ext cx="1261181" cy="1261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39" y="4266439"/>
            <a:ext cx="1152128" cy="1157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4375" y="1859243"/>
            <a:ext cx="216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ОТЛИЧНО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43293" y="319220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ХОРОШО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5424386"/>
            <a:ext cx="347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НАДО ПОСТАРАТЬСЯ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14170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Подводим итог урока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4825419" cy="1656184"/>
          </a:xfrm>
        </p:spPr>
      </p:pic>
      <p:sp>
        <p:nvSpPr>
          <p:cNvPr id="8" name="TextBox 7"/>
          <p:cNvSpPr txBox="1"/>
          <p:nvPr/>
        </p:nvSpPr>
        <p:spPr>
          <a:xfrm>
            <a:off x="755576" y="3284984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«Было всё понятно и интересно!»                  </a:t>
            </a:r>
            <a:r>
              <a:rPr lang="ru-RU" sz="4000" b="1" dirty="0">
                <a:solidFill>
                  <a:srgbClr val="FF0000"/>
                </a:solidFill>
              </a:rPr>
              <a:t>                                                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«Было трудно, но я смог справиться»                                                             </a:t>
            </a:r>
            <a:r>
              <a:rPr lang="ru-RU" sz="4000" b="1" dirty="0">
                <a:solidFill>
                  <a:srgbClr val="FF0000"/>
                </a:solidFill>
              </a:rPr>
              <a:t>«Мне было трудно. </a:t>
            </a:r>
            <a:r>
              <a:rPr lang="ru-RU" sz="4000" b="1" dirty="0" smtClean="0">
                <a:solidFill>
                  <a:srgbClr val="FF0000"/>
                </a:solidFill>
              </a:rPr>
              <a:t>Надо ещё поработать»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45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97152"/>
            <a:ext cx="8686800" cy="1329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Сделать рисунок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«Кем я стану, когда вырасту?»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340768"/>
            <a:ext cx="4978896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/>
              <a:t>Как много профессий чудесных</a:t>
            </a:r>
            <a:br>
              <a:rPr lang="ru-RU" sz="3200" b="1" i="1" dirty="0"/>
            </a:br>
            <a:r>
              <a:rPr lang="ru-RU" sz="3200" b="1" i="1" dirty="0"/>
              <a:t>На нашей планете Земля!</a:t>
            </a:r>
            <a:br>
              <a:rPr lang="ru-RU" sz="3200" b="1" i="1" dirty="0"/>
            </a:br>
            <a:r>
              <a:rPr lang="ru-RU" sz="3200" b="1" i="1" dirty="0"/>
              <a:t>И каждая из них интересна.</a:t>
            </a:r>
            <a:br>
              <a:rPr lang="ru-RU" sz="3200" b="1" i="1" dirty="0"/>
            </a:br>
            <a:r>
              <a:rPr lang="ru-RU" sz="3200" b="1" i="1" dirty="0"/>
              <a:t>И каждая людям нужна… </a:t>
            </a:r>
          </a:p>
        </p:txBody>
      </p:sp>
    </p:spTree>
    <p:extLst>
      <p:ext uri="{BB962C8B-B14F-4D97-AF65-F5344CB8AC3E}">
        <p14:creationId xmlns:p14="http://schemas.microsoft.com/office/powerpoint/2010/main" val="317815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Загадка о букве «У» - Автор: И</a:t>
            </a:r>
            <a:r>
              <a:rPr lang="ru-RU" sz="2400" dirty="0"/>
              <a:t>. Агеева, А. </a:t>
            </a:r>
            <a:r>
              <a:rPr lang="ru-RU" sz="2400" dirty="0" err="1"/>
              <a:t>Хребтюгов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Загадка  «учебник»-</a:t>
            </a:r>
            <a:r>
              <a:rPr lang="ru-RU" sz="2400" i="1" dirty="0" smtClean="0"/>
              <a:t> </a:t>
            </a:r>
            <a:r>
              <a:rPr lang="ru-RU" sz="2400" dirty="0"/>
              <a:t>Автор</a:t>
            </a:r>
            <a:r>
              <a:rPr lang="ru-RU" sz="2400" dirty="0" smtClean="0"/>
              <a:t>: Леонов В.А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Загадки «ученик» , «учитель» - Автор: Ирис Ревю</a:t>
            </a:r>
          </a:p>
          <a:p>
            <a:pPr marL="0" indent="0">
              <a:buNone/>
            </a:pPr>
            <a:r>
              <a:rPr lang="ru-RU" sz="2400" dirty="0" smtClean="0"/>
              <a:t>Отрывок из стихотворения о профессиях - Автор: Левина </a:t>
            </a:r>
            <a:r>
              <a:rPr lang="ru-RU" sz="2400" dirty="0"/>
              <a:t>Т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Картинки (Яндекс)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photo-zhurnal.ru/images/1320924_kolokolchik-png.jpg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www.accuratepaints.com/upload/WTC-2827.jpg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 smtClean="0"/>
              <a:t>Zamena-steklopake-1</a:t>
            </a:r>
            <a:r>
              <a:rPr lang="ru-RU" sz="1800" dirty="0" smtClean="0"/>
              <a:t>, </a:t>
            </a:r>
            <a:r>
              <a:rPr lang="en-US" sz="1800" dirty="0" smtClean="0"/>
              <a:t>ucoz.net/123638.jpg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www.englishexercises.org/makeagame/my_documents/my_pictures/2011/mar/5AB_driver4.gif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cdn1.pinme.ru/tumb/600/photo/8b/d9/8bd93c0f774a790b309547cf5ae56b78.jpg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art-igosh.ru/illustrations/illustrations/082_big.jpg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reformal.ru/files/images/7201612023334.png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8"/>
              </a:rPr>
              <a:t>http://vsenovostroyki.ru/upload/images/Fotolia_36700076_XS(30).</a:t>
            </a:r>
            <a:r>
              <a:rPr lang="en-US" sz="1800" dirty="0" smtClean="0">
                <a:hlinkClick r:id="rId8"/>
              </a:rPr>
              <a:t>jpg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00714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ekoner.ru/wp-content/uploads/2015/12/Janet_Worksheet_Practicing-e1450430690726.jpg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ozon-st.cdn.ngenix.net/multimedia/1003882625.jpg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madou25nv.caduk.ru/images/p384_shkol-nik.jpg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www.samara.edu.ru/upload/iblock/434/434e7a88b9bff7beb01f50017aff49fd.png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sovprocollege.ru/cutenews/data/upimages/photoconkurs_1mesto.jpg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www.fprb.ru/gallery/peoples/mini_shveya_54.jpg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img.apk-apkdownload.com/com.airplane.aeroplanegame.planegamefree.png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www.knor.ru/shop/apicturb/10/1045506.jpg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png-3.vector.me/files/images/7/1/719552/engineer_2_thumb.jpg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www.tadacip.net/images/pic03.jpg</a:t>
            </a:r>
            <a:endParaRPr lang="ru-RU" sz="1600" dirty="0" smtClean="0"/>
          </a:p>
          <a:p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globuss24.ru/web/userfiles/image/doc/hello_html_3c183bc0.png</a:t>
            </a:r>
            <a:endParaRPr lang="ru-RU" sz="1600" dirty="0" smtClean="0"/>
          </a:p>
          <a:p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anyamashka.ru/s/e/1/27.gif</a:t>
            </a:r>
            <a:endParaRPr lang="ru-RU" sz="1600" dirty="0" smtClean="0"/>
          </a:p>
          <a:p>
            <a:r>
              <a:rPr lang="en-US" sz="1600" dirty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www.cliparthut.com/clip-arts/1238/green-happy-smiley-face-1238474.png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15"/>
              </a:rPr>
              <a:t>http://game-24.ru/img-game_files/verchki-i-korechki_02.jpg</a:t>
            </a:r>
            <a:endParaRPr lang="ru-RU" sz="1600" dirty="0"/>
          </a:p>
          <a:p>
            <a:pPr marL="0" indent="0">
              <a:buNone/>
            </a:pPr>
            <a:r>
              <a:rPr lang="en-US" sz="1600" dirty="0">
                <a:hlinkClick r:id="rId16"/>
              </a:rPr>
              <a:t>http://3.bp.blogspot.com/-rXPb-YckQN0/T_O6IaGL5SI/AAAAAAAABk0/I079OFvH_mA/s1600/7271647.jpg</a:t>
            </a:r>
            <a:endParaRPr lang="ru-RU" sz="1600" dirty="0"/>
          </a:p>
          <a:p>
            <a:pPr marL="0" indent="0">
              <a:buNone/>
            </a:pPr>
            <a:r>
              <a:rPr lang="en-US" sz="1600" dirty="0">
                <a:hlinkClick r:id="rId17"/>
              </a:rPr>
              <a:t>http://i.istockimg.com/file_thumbview_approve/20065653/3/stock-illustration-20065653-construction-worker.jpg</a:t>
            </a:r>
            <a:endParaRPr lang="ru-RU" sz="1600" dirty="0"/>
          </a:p>
          <a:p>
            <a:r>
              <a:rPr lang="en-US" sz="1600" dirty="0">
                <a:hlinkClick r:id="rId18"/>
              </a:rPr>
              <a:t>http://</a:t>
            </a:r>
            <a:r>
              <a:rPr lang="en-US" sz="1600" dirty="0" smtClean="0">
                <a:hlinkClick r:id="rId18"/>
              </a:rPr>
              <a:t>fs1.ppt4web.ru/images/9703/88096/310/img5.jpg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9920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648"/>
            <a:ext cx="4248472" cy="451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08" y="260648"/>
            <a:ext cx="1368152" cy="1946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08" y="260648"/>
            <a:ext cx="1653842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76323"/>
            <a:ext cx="1795492" cy="1699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0" y="2439907"/>
            <a:ext cx="1362122" cy="1637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91" y="2439907"/>
            <a:ext cx="1540985" cy="2257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04" y="4774650"/>
            <a:ext cx="2092940" cy="1820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99177"/>
            <a:ext cx="2926080" cy="1591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35092"/>
            <a:ext cx="1415574" cy="20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Толковый словарь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035290" cy="30529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556792"/>
            <a:ext cx="4038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/>
              <a:t>Маляр – </a:t>
            </a:r>
            <a:r>
              <a:rPr lang="ru-RU" sz="3000" dirty="0"/>
              <a:t>рабочий, занимающийся окраской зданий, помещений.</a:t>
            </a:r>
          </a:p>
          <a:p>
            <a:r>
              <a:rPr lang="ru-RU" sz="3000" b="1" dirty="0"/>
              <a:t>Стекольщик - </a:t>
            </a:r>
            <a:r>
              <a:rPr lang="ru-RU" sz="3000" dirty="0"/>
              <a:t>рабочий, занимающийся вставкой </a:t>
            </a:r>
            <a:r>
              <a:rPr lang="ru-RU" sz="3000" dirty="0" smtClean="0"/>
              <a:t>стёкол </a:t>
            </a:r>
            <a:r>
              <a:rPr lang="ru-RU" sz="3000" dirty="0"/>
              <a:t>в окна и двери.</a:t>
            </a:r>
          </a:p>
          <a:p>
            <a:r>
              <a:rPr lang="ru-RU" sz="3000" b="1" dirty="0"/>
              <a:t>Кондитер-</a:t>
            </a:r>
            <a:r>
              <a:rPr lang="ru-RU" sz="3000" dirty="0"/>
              <a:t> работник, изготовляющий кондитерские изделия (сладкие блюда)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45" y="1196752"/>
            <a:ext cx="1072778" cy="1526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22" y="2924944"/>
            <a:ext cx="1430224" cy="1556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22" y="4564564"/>
            <a:ext cx="1591696" cy="1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76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Толковый словарь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468760"/>
          </a:xfrm>
        </p:spPr>
        <p:txBody>
          <a:bodyPr>
            <a:normAutofit/>
          </a:bodyPr>
          <a:lstStyle/>
          <a:p>
            <a:r>
              <a:rPr lang="ru-RU" sz="3600" b="1" dirty="0"/>
              <a:t>Лодырь - </a:t>
            </a:r>
            <a:r>
              <a:rPr lang="ru-RU" sz="3600" dirty="0"/>
              <a:t>лентяй </a:t>
            </a:r>
            <a:r>
              <a:rPr lang="ru-RU" sz="3600" dirty="0" smtClean="0"/>
              <a:t>, </a:t>
            </a:r>
            <a:r>
              <a:rPr lang="ru-RU" sz="3600" dirty="0"/>
              <a:t>бездельник.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3365550" cy="27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77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Минутка чистописания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038600" cy="4525963"/>
          </a:xfrm>
        </p:spPr>
        <p:txBody>
          <a:bodyPr/>
          <a:lstStyle/>
          <a:p>
            <a:r>
              <a:rPr lang="ru-RU" b="1" dirty="0"/>
              <a:t>Каллиграфия </a:t>
            </a:r>
            <a:r>
              <a:rPr lang="ru-RU" dirty="0"/>
              <a:t>- это искусство чёткого и красивого письма.</a:t>
            </a:r>
          </a:p>
          <a:p>
            <a:r>
              <a:rPr lang="ru-RU" b="1" dirty="0"/>
              <a:t>Каллиграф </a:t>
            </a:r>
            <a:r>
              <a:rPr lang="ru-RU" dirty="0"/>
              <a:t>- человек, который пишет аккуратно, чётко и красиво.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4795200"/>
            <a:ext cx="2304256" cy="16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58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Минутка чистописания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Загадка:                                                                                                               </a:t>
            </a:r>
            <a:r>
              <a:rPr lang="ru-RU" sz="3200" dirty="0"/>
              <a:t>Если сделаю я губки</a:t>
            </a:r>
            <a:br>
              <a:rPr lang="ru-RU" sz="3200" dirty="0"/>
            </a:br>
            <a:r>
              <a:rPr lang="ru-RU" sz="3200" dirty="0"/>
              <a:t>Очень тоненькою трубкой,</a:t>
            </a:r>
            <a:br>
              <a:rPr lang="ru-RU" sz="3200" dirty="0"/>
            </a:br>
            <a:r>
              <a:rPr lang="ru-RU" sz="3200" dirty="0"/>
              <a:t>Звук потом произведу,</a:t>
            </a:r>
            <a:br>
              <a:rPr lang="ru-RU" sz="3200" dirty="0"/>
            </a:br>
            <a:r>
              <a:rPr lang="ru-RU" sz="3200" dirty="0"/>
              <a:t>То услышу только</a:t>
            </a:r>
            <a:r>
              <a:rPr lang="ru-RU" sz="3200" dirty="0" smtClean="0"/>
              <a:t>…..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923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Минутка чистописания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Загадка:                                                                                                               </a:t>
            </a:r>
            <a:r>
              <a:rPr lang="ru-RU" sz="3200" dirty="0"/>
              <a:t>Если сделаю я губки</a:t>
            </a:r>
            <a:br>
              <a:rPr lang="ru-RU" sz="3200" dirty="0"/>
            </a:br>
            <a:r>
              <a:rPr lang="ru-RU" sz="3200" dirty="0"/>
              <a:t>Очень тоненькою трубкой,</a:t>
            </a:r>
            <a:br>
              <a:rPr lang="ru-RU" sz="3200" dirty="0"/>
            </a:br>
            <a:r>
              <a:rPr lang="ru-RU" sz="3200" dirty="0"/>
              <a:t>Звук потом произведу,</a:t>
            </a:r>
            <a:br>
              <a:rPr lang="ru-RU" sz="3200" dirty="0"/>
            </a:br>
            <a:r>
              <a:rPr lang="ru-RU" sz="3200" dirty="0"/>
              <a:t>То услышу только</a:t>
            </a:r>
            <a:r>
              <a:rPr lang="ru-RU" sz="3200" dirty="0" smtClean="0"/>
              <a:t>…..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2108274" cy="2632224"/>
          </a:xfrm>
        </p:spPr>
      </p:pic>
    </p:spTree>
    <p:extLst>
      <p:ext uri="{BB962C8B-B14F-4D97-AF65-F5344CB8AC3E}">
        <p14:creationId xmlns:p14="http://schemas.microsoft.com/office/powerpoint/2010/main" val="2892270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Загадка:</a:t>
            </a:r>
          </a:p>
          <a:p>
            <a:pPr marL="0" indent="0">
              <a:buNone/>
            </a:pPr>
            <a:r>
              <a:rPr lang="ru-RU" dirty="0"/>
              <a:t>Если, что-то не пойму,</a:t>
            </a:r>
          </a:p>
          <a:p>
            <a:pPr marL="0" indent="0">
              <a:buNone/>
            </a:pPr>
            <a:r>
              <a:rPr lang="ru-RU" dirty="0"/>
              <a:t>Из портфеля достаю,</a:t>
            </a:r>
          </a:p>
          <a:p>
            <a:pPr marL="0" indent="0">
              <a:buNone/>
            </a:pPr>
            <a:r>
              <a:rPr lang="ru-RU" dirty="0"/>
              <a:t>С полочки снимаю,</a:t>
            </a:r>
          </a:p>
          <a:p>
            <a:pPr marL="0" indent="0">
              <a:buNone/>
            </a:pPr>
            <a:r>
              <a:rPr lang="ru-RU" dirty="0"/>
              <a:t>Внимательно читаю!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Загадка: </a:t>
            </a:r>
          </a:p>
          <a:p>
            <a:pPr marL="0" indent="0">
              <a:buNone/>
            </a:pPr>
            <a:r>
              <a:rPr lang="ru-RU" dirty="0" smtClean="0"/>
              <a:t>Утром </a:t>
            </a:r>
            <a:r>
              <a:rPr lang="ru-RU" dirty="0"/>
              <a:t>он приходит в школу,</a:t>
            </a:r>
            <a:br>
              <a:rPr lang="ru-RU" dirty="0"/>
            </a:br>
            <a:r>
              <a:rPr lang="ru-RU" dirty="0"/>
              <a:t>Днем — в кружок по баскетболу,</a:t>
            </a:r>
            <a:br>
              <a:rPr lang="ru-RU" dirty="0"/>
            </a:br>
            <a:r>
              <a:rPr lang="ru-RU" dirty="0"/>
              <a:t>Он старается учиться,</a:t>
            </a:r>
            <a:br>
              <a:rPr lang="ru-RU" dirty="0"/>
            </a:br>
            <a:r>
              <a:rPr lang="ru-RU" dirty="0"/>
              <a:t>И нисколько не </a:t>
            </a:r>
            <a:r>
              <a:rPr lang="ru-RU" dirty="0" smtClean="0"/>
              <a:t>лениться.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" y="4424709"/>
            <a:ext cx="1287187" cy="1749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24709"/>
            <a:ext cx="1077456" cy="18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11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430</Words>
  <Application>Microsoft Office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Слова, отвечающие на вопросы «что делать?», «что делает?» ,  «что сделал?»  1 класс</vt:lpstr>
      <vt:lpstr>Презентация PowerPoint</vt:lpstr>
      <vt:lpstr>Презентация PowerPoint</vt:lpstr>
      <vt:lpstr>Толковый словарь</vt:lpstr>
      <vt:lpstr>Толковый словарь</vt:lpstr>
      <vt:lpstr>Минутка чистописания</vt:lpstr>
      <vt:lpstr>Минутка чистописания</vt:lpstr>
      <vt:lpstr>Минутка чистописания</vt:lpstr>
      <vt:lpstr>Словарная работа</vt:lpstr>
      <vt:lpstr>Словарная работа</vt:lpstr>
      <vt:lpstr>Проверь себя</vt:lpstr>
      <vt:lpstr>Презентация PowerPoint</vt:lpstr>
      <vt:lpstr>Толковый словарь</vt:lpstr>
      <vt:lpstr>Строитель (какой?) ….</vt:lpstr>
      <vt:lpstr>Физкультминутка</vt:lpstr>
      <vt:lpstr>Презентация PowerPoint</vt:lpstr>
      <vt:lpstr>Тайны русского языка</vt:lpstr>
      <vt:lpstr>Упражнение 1  стр.56</vt:lpstr>
      <vt:lpstr>Толковый словарь</vt:lpstr>
      <vt:lpstr>Работаем в парах</vt:lpstr>
      <vt:lpstr>Работаем в парах. Проверяем</vt:lpstr>
      <vt:lpstr>Самостоятельная работа</vt:lpstr>
      <vt:lpstr>Самостоятельная работа</vt:lpstr>
      <vt:lpstr>Подводим итог урока</vt:lpstr>
      <vt:lpstr>Домашнее задание</vt:lpstr>
      <vt:lpstr>Источники: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Слова, отвечающие на вопросы «что делать?», «что делает?» , «что сделал?»  1 класс</dc:title>
  <dc:creator>Агния</dc:creator>
  <cp:lastModifiedBy>Агния</cp:lastModifiedBy>
  <cp:revision>30</cp:revision>
  <dcterms:created xsi:type="dcterms:W3CDTF">2017-02-24T15:44:19Z</dcterms:created>
  <dcterms:modified xsi:type="dcterms:W3CDTF">2017-02-25T13:22:02Z</dcterms:modified>
</cp:coreProperties>
</file>