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9B05-F573-49F5-AAD2-230E0B23A89F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F207-1AF7-4A42-B85B-49B889E07C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ru/url?url=http://chudesa.hut4.ru/15.html&amp;rct=j&amp;frm=1&amp;q=&amp;esrc=s&amp;sa=U&amp;ei=zCAKVdzjC8KuaeKfguAE&amp;ved=0CBUQ9QEwAA&amp;usg=AFQjCNHZKYRqrNJERchayALxiz-mXEJzaQ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ru/url?url=http://www.liveinternet.ru/tags/%F1%E8%EA%E0%F7%E8-%E0%EB%FF%ED%E0.%E0%EC%F3%F0/&amp;rct=j&amp;frm=1&amp;q=&amp;esrc=s&amp;sa=U&amp;ei=zCAKVdzjC8KuaeKfguAE&amp;ved=0CBcQ9QEwAQ&amp;usg=AFQjCNHnHnNLZSCVJvbws2cs1AHHKltyVg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upload.wikimedia.org/wikipedia/commons/thumb/7/7d/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/220px-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upload.wikimedia.org/wikipedia/commons/9/92/%D0%A3%D0%BB%D0%B8%D1%86%D0%B0_%D1%81%D0%B5%D0%BB%D0%B0_%D0%A1%D0%B8%D0%BA%D0%B0%D1%87%D0%B8-%D0%90%D0%BB%D1%8F%D0%BD_%D1%842.JPG?uselang=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32048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Pimenov\Мои документы\Мои рисунки\дом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439248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upload.wikimedia.org/wikipedia/commons/thumb/7/7d/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/220px-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изнь нанайцев в конце ХIX века.etnografiya i russkoe zarubezhe Этнография humus.livejournal.com 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4896544" cy="3888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Жизнь нанайцев в конце ХIX века.etnografiya i russkoe zarubezhe Этнография humus.livejournal.com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4273361" cy="3504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upload.wikimedia.org/wikipedia/commons/thumb/7/7d/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/220px-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Жизнь нанайцев в конце ХIX века.etnografiya i russkoe zarubezhe Этнография humus.livejournal.com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39248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C:\Documents and Settings\Pimenov\Мои документы\Мои рисунки\нанай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56992"/>
            <a:ext cx="475252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upload.wikimedia.org/wikipedia/commons/thumb/7/7d/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/220px-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Жизнь нанайцев в конце ХIX века.etnografiya i russkoe zarubezhe Этнография humus.livejournal.com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32859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commons/thumb/7/7d/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/220px-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lightboxImage" descr="Нанайский шаман. Фото П. П. Шимкевича. Пересъемка  В. Н. Токарского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3399244" cy="4588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commons/thumb/7/7d/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/220px-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venividi.ru/files/img/1681/000tzqf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08720"/>
            <a:ext cx="5235866" cy="5217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upload.wikimedia.org/wikipedia/commons/thumb/7/7d/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/220px-%D0%9F%D0%B5%D1%80%D0%B5%D0%BB%D0%B8%D0%B2%D0%BD%D0%B0%D1%8F_%D0%B7%D0%B0%D0%BF%D1%80%D1%83%D0%B4%D0%B0_%D0%BD%D0%B0_%D0%BF%D1%80%D0%BE%D1%82%D0%BE%D0%BA%D0%B5_%D0%9F%D0%B5%D0%BC%D0%B7%D0%B5%D0%BD%D1%81%D0%BA%D0%B0%D1%8F_%D1%81%D0%B5%D0%BB%D0%BE_%D0%92%D0%BB%D0%B0%D0%B4%D0%B8%D0%BC%D0%B8%D1%80%D0%BE%D0%B2%D0%BA%D0%B0_%D0%95%D0%90%D0%9E_%D0%B8%D1%8E%D0%BD%D1%8C_2014_%D1%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encrypted-tbn0.gstatic.com/images?q=tbn:ANd9GcQazP9wd1zs1pbgOOLk5t-FuoFoq4DyqEHNMwL1u9loSJeeXAkut79ed5hD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352839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https://encrypted-tbn1.gstatic.com/images?q=tbn:ANd9GcQJ5Z2u5W-YG5aGTs-x73M73i8sI_IK21ohNNb5CGW4Zl2prSwBKhqK2BpL">
            <a:hlinkClick r:id="rId5" tgtFrame="_blank"/>
          </p:cNvPr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692696"/>
            <a:ext cx="3672408" cy="2228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dostoyanieplaneti.ru/system/images/pictures/1275/original/091810633acc7ec8c3726ffbd1158cb5.jpg?138843523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221088"/>
            <a:ext cx="3331837" cy="2230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dostoyanieplaneti.ru/system/images/pictures/1278/original/015.jpg?138843523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3" y="3861047"/>
            <a:ext cx="352800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Pimenov</dc:creator>
  <cp:lastModifiedBy>Pimenov</cp:lastModifiedBy>
  <cp:revision>2</cp:revision>
  <dcterms:created xsi:type="dcterms:W3CDTF">2016-10-14T00:09:43Z</dcterms:created>
  <dcterms:modified xsi:type="dcterms:W3CDTF">2016-10-14T00:24:44Z</dcterms:modified>
</cp:coreProperties>
</file>