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i="1" dirty="0" smtClean="0">
                <a:solidFill>
                  <a:schemeClr val="tx2">
                    <a:lumMod val="50000"/>
                  </a:schemeClr>
                </a:solidFill>
              </a:rPr>
              <a:t>История развития атомно-молекулярного учения</a:t>
            </a:r>
            <a:endParaRPr lang="ru-RU" sz="60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Пьер Гассенди(1592-1655)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Для обозначения частицы состоящей из нескольких атомов, впервые вводит термин «молекула.»(что в переводе обозначает «маленькая масса»)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Fehn\Downloads\220px-PierreGassend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70500" y="2155031"/>
            <a:ext cx="2794000" cy="3416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Ломоносов М.В.(1711-1765)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Различает два вида «нечувствительных частиц» материи, он дает им название «элементы» (равные понятию «атом») и «корпускулы»(равные понятию «молекула»). Разработал корпускулярную теорию строения материи, идеи Ломоносова оказались прообразом классического атомно-молекулярного учения.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4" name="Picture 2" descr="C:\Users\Fehn\Downloads\1315049088_lomonosov-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9638" y="1600200"/>
            <a:ext cx="3315724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Джон Дальтон(1766-1844)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Впервые предпринял попытку количественного описания атомов. Сформулировал основные принципы химической атомистики, ввел понятие атомного веса.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Fehn\Downloads\1306242130_imagesd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5" y="1928802"/>
            <a:ext cx="4634395" cy="392909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658336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Мир сложен. Он полон событий, сомнений,</a:t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И тайн бесконечных, и смелых загадок.</a:t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Как чудо природы является гений</a:t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И в хаосе этом находит порядок…</a:t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Весь мир большой: жара и стужа,</a:t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Планет круженье, свет зари-</a:t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Все то, что видим мы снаружи</a:t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Законом связано внутри.</a:t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Найдется ль правило простое, Что целый мир объединит?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1 </a:t>
            </a:r>
            <a:r>
              <a:rPr lang="ru-RU" dirty="0" smtClean="0">
                <a:solidFill>
                  <a:srgbClr val="C00000"/>
                </a:solidFill>
              </a:rPr>
              <a:t>марта 1869г.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Эту дату принято официально считать датой открытия периодического закона химических элементов Д.И. Менделеева. Открытию закона предшествовала длительная и напряженная работа Д.И.Менделеева в течении 15 лет(1854-1869), а дальнейшему его углублению было отдано еще 25 лет(до начала 1907).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Д.И. Менделеев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писал так об открытии периодической таблицы: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«Невольно зародилась мысль о том, что между массой и химическими свойствами необходимо должна быть связь. А так как масса вещества, хотя и не абсолютная, а лишь относительная, выражается окончательно в виде весов атомов, то надо искать функциональное соответствие между индивидуальными свойствами элементов и их атомными весами коренными свойствами, сходные элементы и близкие атомные веса, что быстро и привело к тому заключению, что свойства элементов стоят в периодической зависимости от их атомного веса, причем, сомневаясь во многих неясностях, я ни на минуту не сомневался в общности сделанного вывода, так как случайность было допустить невозможно».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1928802"/>
            <a:ext cx="8472518" cy="286861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         Li         B         C         N         Be</a:t>
            </a:r>
            <a:br>
              <a:rPr lang="en-US" dirty="0" smtClean="0"/>
            </a:br>
            <a:r>
              <a:rPr lang="en-US" dirty="0" smtClean="0"/>
              <a:t>1          7        11       12       14        14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O        F         Na      Mg      Al          Si</a:t>
            </a:r>
            <a:br>
              <a:rPr lang="en-US" dirty="0" smtClean="0"/>
            </a:br>
            <a:r>
              <a:rPr lang="en-US" dirty="0" smtClean="0"/>
              <a:t>16      19        23       24       27        28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P         S          </a:t>
            </a:r>
            <a:r>
              <a:rPr lang="en-US" dirty="0" err="1" smtClean="0"/>
              <a:t>Cl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31       32        35 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Уильям</a:t>
            </a:r>
            <a:r>
              <a:rPr lang="en-US" dirty="0" smtClean="0"/>
              <a:t> </a:t>
            </a:r>
            <a:r>
              <a:rPr lang="ru-RU" dirty="0" smtClean="0"/>
              <a:t>Томсон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ru-RU" dirty="0" smtClean="0"/>
              <a:t>Лордом Кельвином(1824 -1907)).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Fehn\Downloads\томс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357298"/>
            <a:ext cx="4049728" cy="53599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Жан </a:t>
            </a:r>
            <a:r>
              <a:rPr lang="ru-RU" dirty="0" err="1" smtClean="0"/>
              <a:t>Баттист</a:t>
            </a:r>
            <a:r>
              <a:rPr lang="ru-RU" dirty="0" smtClean="0"/>
              <a:t> </a:t>
            </a:r>
            <a:r>
              <a:rPr lang="ru-RU" dirty="0" err="1" smtClean="0"/>
              <a:t>Перрен</a:t>
            </a:r>
            <a:r>
              <a:rPr lang="ru-RU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(1870 -1942)</a:t>
            </a:r>
            <a:endParaRPr lang="ru-RU" dirty="0"/>
          </a:p>
        </p:txBody>
      </p:sp>
      <p:pic>
        <p:nvPicPr>
          <p:cNvPr id="2050" name="Picture 2" descr="http://persons-info.com/userfiles/image/persons/0-10000/5000-6000/5809/PERREN_ZHan_Batist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504478"/>
            <a:ext cx="4000528" cy="53222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Хантаро</a:t>
            </a:r>
            <a:r>
              <a:rPr lang="ru-RU" dirty="0" smtClean="0"/>
              <a:t> </a:t>
            </a:r>
            <a:r>
              <a:rPr lang="ru-RU" dirty="0" err="1" smtClean="0"/>
              <a:t>Нагаока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(1865 -1950)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1746" name="Picture 2" descr="Хантаро Нагаока биография, фото, истории - японский физик, один из основоположников японской физики начала Периода Мэйдзи, основатель научной школ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613946"/>
            <a:ext cx="3286148" cy="49900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Эмпидокл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(около 460-430 до н.э.)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Довел количество элементов до четырех: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Воздух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Огонь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Вода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Земля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Picture 2" descr="C:\Users\Fehn\Downloads\эмпидок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357430"/>
            <a:ext cx="3071834" cy="4284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Жюль</a:t>
            </a:r>
            <a:r>
              <a:rPr lang="ru-RU" dirty="0" smtClean="0"/>
              <a:t> Анри Пуанкаре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(1854 - 1912)</a:t>
            </a:r>
            <a:endParaRPr lang="ru-RU" dirty="0"/>
          </a:p>
        </p:txBody>
      </p:sp>
      <p:pic>
        <p:nvPicPr>
          <p:cNvPr id="32770" name="Picture 2" descr="JH Poinca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470977"/>
            <a:ext cx="3786214" cy="51196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Джозеф Джон Томсон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(1856 - 1940)</a:t>
            </a:r>
            <a:endParaRPr lang="ru-RU" dirty="0"/>
          </a:p>
        </p:txBody>
      </p:sp>
      <p:pic>
        <p:nvPicPr>
          <p:cNvPr id="33794" name="Picture 2" descr="http://to-name.ru/images/biography/tomson-dzhoze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4307710" cy="4786346"/>
          </a:xfrm>
          <a:prstGeom prst="rect">
            <a:avLst/>
          </a:prstGeom>
          <a:noFill/>
        </p:spPr>
      </p:pic>
      <p:pic>
        <p:nvPicPr>
          <p:cNvPr id="33796" name="Picture 4" descr="Модель атома Дж. Томсон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000372"/>
            <a:ext cx="3214708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Резерфорд Эрнест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(1871 – 1937)</a:t>
            </a:r>
            <a:endParaRPr lang="ru-RU" dirty="0"/>
          </a:p>
        </p:txBody>
      </p:sp>
      <p:pic>
        <p:nvPicPr>
          <p:cNvPr id="34818" name="Picture 2" descr="http://journal.pspu.ru/uploads/images/0000/0901/bezymyannyy_width_4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28802"/>
            <a:ext cx="3143272" cy="4651407"/>
          </a:xfrm>
          <a:prstGeom prst="rect">
            <a:avLst/>
          </a:prstGeom>
          <a:noFill/>
        </p:spPr>
      </p:pic>
      <p:pic>
        <p:nvPicPr>
          <p:cNvPr id="34820" name="Picture 4" descr="http://journal.pspu.ru/uploads/images/0000/1417/bezymyannyy_width_4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071678"/>
            <a:ext cx="3181357" cy="44095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Нильс Бор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(1885 - 1962)</a:t>
            </a:r>
            <a:br>
              <a:rPr lang="en-US" b="1" dirty="0" smtClean="0"/>
            </a:br>
            <a:endParaRPr lang="ru-RU" dirty="0"/>
          </a:p>
        </p:txBody>
      </p:sp>
      <p:pic>
        <p:nvPicPr>
          <p:cNvPr id="35842" name="Picture 2" descr="http://elementy.ru/images/eltbook/bohr_explanation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4407740" cy="5223174"/>
          </a:xfrm>
          <a:prstGeom prst="rect">
            <a:avLst/>
          </a:prstGeom>
          <a:noFill/>
        </p:spPr>
      </p:pic>
      <p:pic>
        <p:nvPicPr>
          <p:cNvPr id="35844" name="Picture 4" descr="http://www.medical-enc.ru/1/images/at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214554"/>
            <a:ext cx="3597142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Левкипп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(около 460-371 до н. э.)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Выдвинул атомистическую теорию: « Все вещества состоят из атомов различной формы, порядка, ориентации, а между ними пустота»</a:t>
            </a:r>
          </a:p>
        </p:txBody>
      </p:sp>
      <p:pic>
        <p:nvPicPr>
          <p:cNvPr id="2053" name="Picture 5" descr="C:\Users\Fehn\Downloads\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02582" y="1428736"/>
            <a:ext cx="3912822" cy="51077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Демокрит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(около 460-371 до н.э.)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Развивает это учение: начала вселенной - атомы и  пустота. Все же остальное существует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лтшь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во времени. И ничто не возникает из небытия, не разрушается в небытие. И атомы бесчисленны по разнообразию величин и множеству; носятся же они во Вселенной, кружась в вихре и таким образом рождается все сложное(огонь, воздух, вода и земля).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4" name="Picture 2" descr="C:\Users\Fehn\Downloads\2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91616" y="1428736"/>
            <a:ext cx="4298740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Аристотель(около 384-около 322 до н.э.)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Критикует атомистическую теорию. В его учении основу мира составляет некая первичная материя. Она непрерывна: ни атомов, ни пустоты в ней не существует.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Fehn\Downloads\ΑΡΙΣΤΟΤΕΛΗΣ_ARISTOTEL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47634" y="1600200"/>
            <a:ext cx="343973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Тит Лукреций Кар(99-55 до н.э.)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 descr="C:\Users\Fehn\Downloads\nb_pinacoteca_rubens_the_four_philosophers_the_bust_of_senec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500174"/>
            <a:ext cx="3540399" cy="4699657"/>
          </a:xfrm>
          <a:prstGeom prst="rect">
            <a:avLst/>
          </a:prstGeom>
          <a:noFill/>
        </p:spPr>
      </p:pic>
      <p:pic>
        <p:nvPicPr>
          <p:cNvPr id="5123" name="Picture 3" descr="C:\Users\Fehn\Downloads\linux_vs_microsof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571612"/>
            <a:ext cx="4953003" cy="4572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«Если бы материя не была вечной,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давно бы весь существующий мир совершенно в ничто обратился.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 из ничтожества снова родилось бы все, что мы видим, Значит, первичные тельца ввиду простоты своей плотны, Иначе как бы они сохраняли свою долговечность, И от времен незапамятных миру несли возрождение»?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Никола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Ипекура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(около1300-1350)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</a:t>
            </a: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Считал, что в явлении природы нет ничего, кроме движения, соединения, разъединения атомов.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Иоганн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Шперлинг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(1603-1658)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</a:rPr>
              <a:t>«Учение об атомах не столь ужасно, как это кажется многим»</a:t>
            </a:r>
            <a:endParaRPr lang="ru-RU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488</Words>
  <Application>Microsoft Office PowerPoint</Application>
  <PresentationFormat>Экран (4:3)</PresentationFormat>
  <Paragraphs>38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Arial</vt:lpstr>
      <vt:lpstr>Calibri</vt:lpstr>
      <vt:lpstr>Тема Office</vt:lpstr>
      <vt:lpstr>История развития атомно-молекулярного учения</vt:lpstr>
      <vt:lpstr>Эмпидокл(около 460-430 до н.э.)</vt:lpstr>
      <vt:lpstr>Левкипп (около 460-371 до н. э.)</vt:lpstr>
      <vt:lpstr>Демокрит(около 460-371 до н.э.)</vt:lpstr>
      <vt:lpstr>Аристотель(около 384-около 322 до н.э.)</vt:lpstr>
      <vt:lpstr>Тит Лукреций Кар(99-55 до н.э.)</vt:lpstr>
      <vt:lpstr>   «Если бы материя не была вечной, давно бы весь существующий мир совершенно в ничто обратился. И из ничтожества снова родилось бы все, что мы видим, Значит, первичные тельца ввиду простоты своей плотны, Иначе как бы они сохраняли свою долговечность, И от времен незапамятных миру несли возрождение»? </vt:lpstr>
      <vt:lpstr>Никола Ипекура(около1300-1350) </vt:lpstr>
      <vt:lpstr>Иоганн Шперлинг (1603-1658)</vt:lpstr>
      <vt:lpstr>Пьер Гассенди(1592-1655)</vt:lpstr>
      <vt:lpstr>Ломоносов М.В.(1711-1765)</vt:lpstr>
      <vt:lpstr>Джон Дальтон(1766-1844)</vt:lpstr>
      <vt:lpstr>Мир сложен. Он полон событий, сомнений, И тайн бесконечных, и смелых загадок. Как чудо природы является гений И в хаосе этом находит порядок… Весь мир большой: жара и стужа, Планет круженье, свет зари- Все то, что видим мы снаружи Законом связано внутри. Найдется ль правило простое, Что целый мир объединит?</vt:lpstr>
      <vt:lpstr>1 марта 1869г.</vt:lpstr>
      <vt:lpstr>Д.И. Менделеев писал так об открытии периодической таблицы:</vt:lpstr>
      <vt:lpstr>H         Li         B         C         N         Be 1          7        11       12       14        14   O        F         Na      Mg      Al          Si 16      19        23       24       27        28   P         S          Cl 31       32        35  </vt:lpstr>
      <vt:lpstr>Уильям Томсон  Лордом Кельвином(1824 -1907)). </vt:lpstr>
      <vt:lpstr>Жан Баттист Перрен  (1870 -1942)</vt:lpstr>
      <vt:lpstr>Хантаро Нагаока (1865 -1950) </vt:lpstr>
      <vt:lpstr>Жюль Анри Пуанкаре  (1854 - 1912)</vt:lpstr>
      <vt:lpstr>Джозеф Джон Томсон (1856 - 1940)</vt:lpstr>
      <vt:lpstr>Резерфорд Эрнест  (1871 – 1937)</vt:lpstr>
      <vt:lpstr>Нильс Бор (1885 - 1962)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развития атомно-молекулярного учения</dc:title>
  <dc:creator>Fehn</dc:creator>
  <cp:lastModifiedBy>Ирина</cp:lastModifiedBy>
  <cp:revision>41</cp:revision>
  <dcterms:created xsi:type="dcterms:W3CDTF">2012-07-17T11:00:58Z</dcterms:created>
  <dcterms:modified xsi:type="dcterms:W3CDTF">2017-01-23T17:22:55Z</dcterms:modified>
</cp:coreProperties>
</file>