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58" r:id="rId4"/>
    <p:sldId id="274" r:id="rId5"/>
    <p:sldId id="275" r:id="rId6"/>
    <p:sldId id="279" r:id="rId7"/>
    <p:sldId id="284" r:id="rId8"/>
    <p:sldId id="285" r:id="rId9"/>
    <p:sldId id="280" r:id="rId10"/>
    <p:sldId id="286" r:id="rId11"/>
    <p:sldId id="269" r:id="rId12"/>
    <p:sldId id="287" r:id="rId13"/>
    <p:sldId id="272" r:id="rId14"/>
    <p:sldId id="268" r:id="rId15"/>
    <p:sldId id="28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1F02445-5667-4622-96DF-6FC4F9AE7BE4}">
          <p14:sldIdLst>
            <p14:sldId id="257"/>
            <p14:sldId id="276"/>
            <p14:sldId id="258"/>
            <p14:sldId id="274"/>
          </p14:sldIdLst>
        </p14:section>
        <p14:section name="Раздел без заголовка" id="{38A3867C-4870-4C13-8539-DE8598E98234}">
          <p14:sldIdLst>
            <p14:sldId id="275"/>
            <p14:sldId id="279"/>
            <p14:sldId id="284"/>
            <p14:sldId id="285"/>
            <p14:sldId id="280"/>
            <p14:sldId id="286"/>
            <p14:sldId id="269"/>
            <p14:sldId id="272"/>
            <p14:sldId id="287"/>
            <p14:sldId id="268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055C8-F215-46B0-A955-F4269A7ECF32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D74C84-1929-4D3D-985E-63F60CC20434}">
      <dgm:prSet phldrT="[Текст]"/>
      <dgm:spPr/>
      <dgm:t>
        <a:bodyPr/>
        <a:lstStyle/>
        <a:p>
          <a:r>
            <a:rPr lang="ru-RU" dirty="0" smtClean="0"/>
            <a:t>колеса</a:t>
          </a:r>
          <a:endParaRPr lang="ru-RU" dirty="0"/>
        </a:p>
      </dgm:t>
    </dgm:pt>
    <dgm:pt modelId="{A7D80551-15F8-46B9-A8ED-EDCF7A53D348}" type="parTrans" cxnId="{8A8B9078-B1B7-42D3-9333-725CE9F6B37F}">
      <dgm:prSet/>
      <dgm:spPr/>
      <dgm:t>
        <a:bodyPr/>
        <a:lstStyle/>
        <a:p>
          <a:endParaRPr lang="ru-RU"/>
        </a:p>
      </dgm:t>
    </dgm:pt>
    <dgm:pt modelId="{67E51987-1ADA-41C1-8A8D-1B71272079FA}" type="sibTrans" cxnId="{8A8B9078-B1B7-42D3-9333-725CE9F6B37F}">
      <dgm:prSet/>
      <dgm:spPr/>
      <dgm:t>
        <a:bodyPr/>
        <a:lstStyle/>
        <a:p>
          <a:endParaRPr lang="ru-RU"/>
        </a:p>
      </dgm:t>
    </dgm:pt>
    <dgm:pt modelId="{2FF0AA75-619A-4E05-837B-1EA2F6DEC45A}">
      <dgm:prSet phldrT="[Текст]"/>
      <dgm:spPr/>
      <dgm:t>
        <a:bodyPr/>
        <a:lstStyle/>
        <a:p>
          <a:r>
            <a:rPr lang="ru-RU" dirty="0" smtClean="0"/>
            <a:t>карета</a:t>
          </a:r>
          <a:endParaRPr lang="ru-RU" dirty="0"/>
        </a:p>
      </dgm:t>
    </dgm:pt>
    <dgm:pt modelId="{266CBAD4-A4F3-4689-8651-0FDFDDD547B7}" type="parTrans" cxnId="{0E03C2DC-B15C-4194-8144-B112501C4C71}">
      <dgm:prSet/>
      <dgm:spPr/>
      <dgm:t>
        <a:bodyPr/>
        <a:lstStyle/>
        <a:p>
          <a:endParaRPr lang="ru-RU"/>
        </a:p>
      </dgm:t>
    </dgm:pt>
    <dgm:pt modelId="{DE984B28-874B-4B6F-833B-554B6027676D}" type="sibTrans" cxnId="{0E03C2DC-B15C-4194-8144-B112501C4C71}">
      <dgm:prSet/>
      <dgm:spPr/>
      <dgm:t>
        <a:bodyPr/>
        <a:lstStyle/>
        <a:p>
          <a:endParaRPr lang="ru-RU"/>
        </a:p>
      </dgm:t>
    </dgm:pt>
    <dgm:pt modelId="{A7448A90-E169-4F31-AAE0-F285E1415FD0}">
      <dgm:prSet phldrT="[Текст]"/>
      <dgm:spPr/>
      <dgm:t>
        <a:bodyPr/>
        <a:lstStyle/>
        <a:p>
          <a:r>
            <a:rPr lang="ru-RU" dirty="0" smtClean="0"/>
            <a:t>сундук</a:t>
          </a:r>
          <a:endParaRPr lang="ru-RU" dirty="0"/>
        </a:p>
      </dgm:t>
    </dgm:pt>
    <dgm:pt modelId="{D957FC11-8D67-42D0-AEEC-319D03A506D6}" type="parTrans" cxnId="{BE320E4F-B45B-46AF-846D-0DF43D5AE74A}">
      <dgm:prSet/>
      <dgm:spPr/>
      <dgm:t>
        <a:bodyPr/>
        <a:lstStyle/>
        <a:p>
          <a:endParaRPr lang="ru-RU"/>
        </a:p>
      </dgm:t>
    </dgm:pt>
    <dgm:pt modelId="{98E784DE-43A9-4E3F-8EA0-1C2CBC045B91}" type="sibTrans" cxnId="{BE320E4F-B45B-46AF-846D-0DF43D5AE74A}">
      <dgm:prSet/>
      <dgm:spPr/>
      <dgm:t>
        <a:bodyPr/>
        <a:lstStyle/>
        <a:p>
          <a:endParaRPr lang="ru-RU"/>
        </a:p>
      </dgm:t>
    </dgm:pt>
    <dgm:pt modelId="{0B41E4F1-B422-4D48-A4FE-9803485186C8}">
      <dgm:prSet phldrT="[Текст]"/>
      <dgm:spPr/>
      <dgm:t>
        <a:bodyPr/>
        <a:lstStyle/>
        <a:p>
          <a:r>
            <a:rPr lang="ru-RU" dirty="0" smtClean="0"/>
            <a:t>ворота</a:t>
          </a:r>
          <a:endParaRPr lang="ru-RU" dirty="0"/>
        </a:p>
      </dgm:t>
    </dgm:pt>
    <dgm:pt modelId="{119A6006-27E9-40FA-B35C-392FC008D3E3}" type="parTrans" cxnId="{B9B88BDD-C0BD-42B0-A1F9-C49534824DC6}">
      <dgm:prSet/>
      <dgm:spPr/>
      <dgm:t>
        <a:bodyPr/>
        <a:lstStyle/>
        <a:p>
          <a:endParaRPr lang="ru-RU"/>
        </a:p>
      </dgm:t>
    </dgm:pt>
    <dgm:pt modelId="{6B400F6B-4801-4F85-BEBF-D1755D32CFE7}" type="sibTrans" cxnId="{B9B88BDD-C0BD-42B0-A1F9-C49534824DC6}">
      <dgm:prSet/>
      <dgm:spPr/>
      <dgm:t>
        <a:bodyPr/>
        <a:lstStyle/>
        <a:p>
          <a:endParaRPr lang="ru-RU"/>
        </a:p>
      </dgm:t>
    </dgm:pt>
    <dgm:pt modelId="{1F4B7866-7088-40C0-B749-B20CDCE3A79E}" type="pres">
      <dgm:prSet presAssocID="{0F1055C8-F215-46B0-A955-F4269A7ECF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6EA98D-0260-47F3-87F0-41366F0E6537}" type="pres">
      <dgm:prSet presAssocID="{55D74C84-1929-4D3D-985E-63F60CC20434}" presName="compNode" presStyleCnt="0"/>
      <dgm:spPr/>
    </dgm:pt>
    <dgm:pt modelId="{9C022722-91E3-4408-951C-2F3546E1638B}" type="pres">
      <dgm:prSet presAssocID="{55D74C84-1929-4D3D-985E-63F60CC20434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03875F4-EF13-4588-8544-AE79410DD3D2}" type="pres">
      <dgm:prSet presAssocID="{55D74C84-1929-4D3D-985E-63F60CC20434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6894C-A9FB-428F-B194-15E65E3A4577}" type="pres">
      <dgm:prSet presAssocID="{67E51987-1ADA-41C1-8A8D-1B71272079F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58A45A5-497B-45D6-936D-1BF5B7E5C6B7}" type="pres">
      <dgm:prSet presAssocID="{2FF0AA75-619A-4E05-837B-1EA2F6DEC45A}" presName="compNode" presStyleCnt="0"/>
      <dgm:spPr/>
    </dgm:pt>
    <dgm:pt modelId="{D9535F19-A009-4E76-85FA-88345A332E5B}" type="pres">
      <dgm:prSet presAssocID="{2FF0AA75-619A-4E05-837B-1EA2F6DEC45A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B402659-763D-419A-B7EB-061B297C9B07}" type="pres">
      <dgm:prSet presAssocID="{2FF0AA75-619A-4E05-837B-1EA2F6DEC45A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9A564-92A6-470A-A747-09280D93C687}" type="pres">
      <dgm:prSet presAssocID="{DE984B28-874B-4B6F-833B-554B6027676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531971-AAF7-4623-8738-6C1D6A7CADA3}" type="pres">
      <dgm:prSet presAssocID="{A7448A90-E169-4F31-AAE0-F285E1415FD0}" presName="compNode" presStyleCnt="0"/>
      <dgm:spPr/>
    </dgm:pt>
    <dgm:pt modelId="{089AF62F-1435-4C27-922E-F1F693D014EF}" type="pres">
      <dgm:prSet presAssocID="{A7448A90-E169-4F31-AAE0-F285E1415FD0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7DFC06E-7CEE-44DB-8B87-DF00849287ED}" type="pres">
      <dgm:prSet presAssocID="{A7448A90-E169-4F31-AAE0-F285E1415FD0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6B4A3-786F-4579-80FA-E1BAF0C6B3B6}" type="pres">
      <dgm:prSet presAssocID="{98E784DE-43A9-4E3F-8EA0-1C2CBC045B9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B442754-9FB4-41F1-8625-D9A39B4D25F2}" type="pres">
      <dgm:prSet presAssocID="{0B41E4F1-B422-4D48-A4FE-9803485186C8}" presName="compNode" presStyleCnt="0"/>
      <dgm:spPr/>
    </dgm:pt>
    <dgm:pt modelId="{1FDA4C33-4053-437D-87D2-04257D884FE9}" type="pres">
      <dgm:prSet presAssocID="{0B41E4F1-B422-4D48-A4FE-9803485186C8}" presName="pictRect" presStyleLbl="node1" presStyleIdx="3" presStyleCnt="4" custLinFactNeighborX="1336" custLinFactNeighborY="1360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44DE1C5-BA4A-4D59-8011-4A992039EE10}" type="pres">
      <dgm:prSet presAssocID="{0B41E4F1-B422-4D48-A4FE-9803485186C8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5178F2-09D3-4385-A745-27B612A222E1}" type="presOf" srcId="{A7448A90-E169-4F31-AAE0-F285E1415FD0}" destId="{C7DFC06E-7CEE-44DB-8B87-DF00849287ED}" srcOrd="0" destOrd="0" presId="urn:microsoft.com/office/officeart/2005/8/layout/pList1#1"/>
    <dgm:cxn modelId="{A979DE9F-DD04-4211-860B-22750EED4DF4}" type="presOf" srcId="{2FF0AA75-619A-4E05-837B-1EA2F6DEC45A}" destId="{2B402659-763D-419A-B7EB-061B297C9B07}" srcOrd="0" destOrd="0" presId="urn:microsoft.com/office/officeart/2005/8/layout/pList1#1"/>
    <dgm:cxn modelId="{6304DD22-57C1-45A3-894A-899E74F30FDB}" type="presOf" srcId="{0B41E4F1-B422-4D48-A4FE-9803485186C8}" destId="{D44DE1C5-BA4A-4D59-8011-4A992039EE10}" srcOrd="0" destOrd="0" presId="urn:microsoft.com/office/officeart/2005/8/layout/pList1#1"/>
    <dgm:cxn modelId="{4C542613-23A5-4666-BF05-3177E0FF066E}" type="presOf" srcId="{0F1055C8-F215-46B0-A955-F4269A7ECF32}" destId="{1F4B7866-7088-40C0-B749-B20CDCE3A79E}" srcOrd="0" destOrd="0" presId="urn:microsoft.com/office/officeart/2005/8/layout/pList1#1"/>
    <dgm:cxn modelId="{B9B88BDD-C0BD-42B0-A1F9-C49534824DC6}" srcId="{0F1055C8-F215-46B0-A955-F4269A7ECF32}" destId="{0B41E4F1-B422-4D48-A4FE-9803485186C8}" srcOrd="3" destOrd="0" parTransId="{119A6006-27E9-40FA-B35C-392FC008D3E3}" sibTransId="{6B400F6B-4801-4F85-BEBF-D1755D32CFE7}"/>
    <dgm:cxn modelId="{BE320E4F-B45B-46AF-846D-0DF43D5AE74A}" srcId="{0F1055C8-F215-46B0-A955-F4269A7ECF32}" destId="{A7448A90-E169-4F31-AAE0-F285E1415FD0}" srcOrd="2" destOrd="0" parTransId="{D957FC11-8D67-42D0-AEEC-319D03A506D6}" sibTransId="{98E784DE-43A9-4E3F-8EA0-1C2CBC045B91}"/>
    <dgm:cxn modelId="{0E03C2DC-B15C-4194-8144-B112501C4C71}" srcId="{0F1055C8-F215-46B0-A955-F4269A7ECF32}" destId="{2FF0AA75-619A-4E05-837B-1EA2F6DEC45A}" srcOrd="1" destOrd="0" parTransId="{266CBAD4-A4F3-4689-8651-0FDFDDD547B7}" sibTransId="{DE984B28-874B-4B6F-833B-554B6027676D}"/>
    <dgm:cxn modelId="{4AA64DCE-EF22-47AA-A8A3-120AB2E18095}" type="presOf" srcId="{55D74C84-1929-4D3D-985E-63F60CC20434}" destId="{B03875F4-EF13-4588-8544-AE79410DD3D2}" srcOrd="0" destOrd="0" presId="urn:microsoft.com/office/officeart/2005/8/layout/pList1#1"/>
    <dgm:cxn modelId="{6F370295-C8C8-49BB-B67C-B14B0C440D78}" type="presOf" srcId="{98E784DE-43A9-4E3F-8EA0-1C2CBC045B91}" destId="{F316B4A3-786F-4579-80FA-E1BAF0C6B3B6}" srcOrd="0" destOrd="0" presId="urn:microsoft.com/office/officeart/2005/8/layout/pList1#1"/>
    <dgm:cxn modelId="{923EDC48-3EF4-4D9B-A233-3EE808FE2300}" type="presOf" srcId="{67E51987-1ADA-41C1-8A8D-1B71272079FA}" destId="{AEC6894C-A9FB-428F-B194-15E65E3A4577}" srcOrd="0" destOrd="0" presId="urn:microsoft.com/office/officeart/2005/8/layout/pList1#1"/>
    <dgm:cxn modelId="{8A8B9078-B1B7-42D3-9333-725CE9F6B37F}" srcId="{0F1055C8-F215-46B0-A955-F4269A7ECF32}" destId="{55D74C84-1929-4D3D-985E-63F60CC20434}" srcOrd="0" destOrd="0" parTransId="{A7D80551-15F8-46B9-A8ED-EDCF7A53D348}" sibTransId="{67E51987-1ADA-41C1-8A8D-1B71272079FA}"/>
    <dgm:cxn modelId="{21EE5121-C06F-4869-874F-17732AB4A2D4}" type="presOf" srcId="{DE984B28-874B-4B6F-833B-554B6027676D}" destId="{4EA9A564-92A6-470A-A747-09280D93C687}" srcOrd="0" destOrd="0" presId="urn:microsoft.com/office/officeart/2005/8/layout/pList1#1"/>
    <dgm:cxn modelId="{927AED2E-161D-45C9-AD1E-4C05C74DBC3D}" type="presParOf" srcId="{1F4B7866-7088-40C0-B749-B20CDCE3A79E}" destId="{556EA98D-0260-47F3-87F0-41366F0E6537}" srcOrd="0" destOrd="0" presId="urn:microsoft.com/office/officeart/2005/8/layout/pList1#1"/>
    <dgm:cxn modelId="{020DB6EE-1E8B-42BB-9FF7-8704F7300C72}" type="presParOf" srcId="{556EA98D-0260-47F3-87F0-41366F0E6537}" destId="{9C022722-91E3-4408-951C-2F3546E1638B}" srcOrd="0" destOrd="0" presId="urn:microsoft.com/office/officeart/2005/8/layout/pList1#1"/>
    <dgm:cxn modelId="{982C2652-B1FF-4F98-B54A-713F156C0A6C}" type="presParOf" srcId="{556EA98D-0260-47F3-87F0-41366F0E6537}" destId="{B03875F4-EF13-4588-8544-AE79410DD3D2}" srcOrd="1" destOrd="0" presId="urn:microsoft.com/office/officeart/2005/8/layout/pList1#1"/>
    <dgm:cxn modelId="{024E758B-7C49-4200-A883-C182AD59DE08}" type="presParOf" srcId="{1F4B7866-7088-40C0-B749-B20CDCE3A79E}" destId="{AEC6894C-A9FB-428F-B194-15E65E3A4577}" srcOrd="1" destOrd="0" presId="urn:microsoft.com/office/officeart/2005/8/layout/pList1#1"/>
    <dgm:cxn modelId="{F742C417-F2BF-4C1A-80DC-2A2231BD4340}" type="presParOf" srcId="{1F4B7866-7088-40C0-B749-B20CDCE3A79E}" destId="{358A45A5-497B-45D6-936D-1BF5B7E5C6B7}" srcOrd="2" destOrd="0" presId="urn:microsoft.com/office/officeart/2005/8/layout/pList1#1"/>
    <dgm:cxn modelId="{432B8D51-F7CD-43F2-93C2-DC54F9745BD2}" type="presParOf" srcId="{358A45A5-497B-45D6-936D-1BF5B7E5C6B7}" destId="{D9535F19-A009-4E76-85FA-88345A332E5B}" srcOrd="0" destOrd="0" presId="urn:microsoft.com/office/officeart/2005/8/layout/pList1#1"/>
    <dgm:cxn modelId="{D67E767A-F54B-4C64-955D-B94DD1A8D80F}" type="presParOf" srcId="{358A45A5-497B-45D6-936D-1BF5B7E5C6B7}" destId="{2B402659-763D-419A-B7EB-061B297C9B07}" srcOrd="1" destOrd="0" presId="urn:microsoft.com/office/officeart/2005/8/layout/pList1#1"/>
    <dgm:cxn modelId="{290D20DD-CA82-4BB0-AB37-0C87739004DB}" type="presParOf" srcId="{1F4B7866-7088-40C0-B749-B20CDCE3A79E}" destId="{4EA9A564-92A6-470A-A747-09280D93C687}" srcOrd="3" destOrd="0" presId="urn:microsoft.com/office/officeart/2005/8/layout/pList1#1"/>
    <dgm:cxn modelId="{07BF6C01-730C-41C9-8B65-81C6AF369A78}" type="presParOf" srcId="{1F4B7866-7088-40C0-B749-B20CDCE3A79E}" destId="{B8531971-AAF7-4623-8738-6C1D6A7CADA3}" srcOrd="4" destOrd="0" presId="urn:microsoft.com/office/officeart/2005/8/layout/pList1#1"/>
    <dgm:cxn modelId="{5B77C51F-BAE2-4628-8B5E-D5EB522C8316}" type="presParOf" srcId="{B8531971-AAF7-4623-8738-6C1D6A7CADA3}" destId="{089AF62F-1435-4C27-922E-F1F693D014EF}" srcOrd="0" destOrd="0" presId="urn:microsoft.com/office/officeart/2005/8/layout/pList1#1"/>
    <dgm:cxn modelId="{58A30B39-7F16-42F7-8FD0-37A17A0DDE27}" type="presParOf" srcId="{B8531971-AAF7-4623-8738-6C1D6A7CADA3}" destId="{C7DFC06E-7CEE-44DB-8B87-DF00849287ED}" srcOrd="1" destOrd="0" presId="urn:microsoft.com/office/officeart/2005/8/layout/pList1#1"/>
    <dgm:cxn modelId="{98BFD448-0B8D-4A54-8F82-038C9C033117}" type="presParOf" srcId="{1F4B7866-7088-40C0-B749-B20CDCE3A79E}" destId="{F316B4A3-786F-4579-80FA-E1BAF0C6B3B6}" srcOrd="5" destOrd="0" presId="urn:microsoft.com/office/officeart/2005/8/layout/pList1#1"/>
    <dgm:cxn modelId="{FBA5A7D8-D358-419A-A94D-ABCCC8545C6E}" type="presParOf" srcId="{1F4B7866-7088-40C0-B749-B20CDCE3A79E}" destId="{0B442754-9FB4-41F1-8625-D9A39B4D25F2}" srcOrd="6" destOrd="0" presId="urn:microsoft.com/office/officeart/2005/8/layout/pList1#1"/>
    <dgm:cxn modelId="{0C1BADF8-DFEB-4084-B3CB-F11947B830FE}" type="presParOf" srcId="{0B442754-9FB4-41F1-8625-D9A39B4D25F2}" destId="{1FDA4C33-4053-437D-87D2-04257D884FE9}" srcOrd="0" destOrd="0" presId="urn:microsoft.com/office/officeart/2005/8/layout/pList1#1"/>
    <dgm:cxn modelId="{4C7A57F7-6DA7-433D-B7B1-3577A84D77C5}" type="presParOf" srcId="{0B442754-9FB4-41F1-8625-D9A39B4D25F2}" destId="{D44DE1C5-BA4A-4D59-8011-4A992039EE10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022722-91E3-4408-951C-2F3546E1638B}">
      <dsp:nvSpPr>
        <dsp:cNvPr id="0" name=""/>
        <dsp:cNvSpPr/>
      </dsp:nvSpPr>
      <dsp:spPr>
        <a:xfrm>
          <a:off x="744242" y="638"/>
          <a:ext cx="1830055" cy="1260908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875F4-EF13-4588-8544-AE79410DD3D2}">
      <dsp:nvSpPr>
        <dsp:cNvPr id="0" name=""/>
        <dsp:cNvSpPr/>
      </dsp:nvSpPr>
      <dsp:spPr>
        <a:xfrm>
          <a:off x="744242" y="1261546"/>
          <a:ext cx="1830055" cy="678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колеса</a:t>
          </a:r>
          <a:endParaRPr lang="ru-RU" sz="3200" kern="1200" dirty="0"/>
        </a:p>
      </dsp:txBody>
      <dsp:txXfrm>
        <a:off x="744242" y="1261546"/>
        <a:ext cx="1830055" cy="678950"/>
      </dsp:txXfrm>
    </dsp:sp>
    <dsp:sp modelId="{D9535F19-A009-4E76-85FA-88345A332E5B}">
      <dsp:nvSpPr>
        <dsp:cNvPr id="0" name=""/>
        <dsp:cNvSpPr/>
      </dsp:nvSpPr>
      <dsp:spPr>
        <a:xfrm>
          <a:off x="2757380" y="638"/>
          <a:ext cx="1830055" cy="1260908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02659-763D-419A-B7EB-061B297C9B07}">
      <dsp:nvSpPr>
        <dsp:cNvPr id="0" name=""/>
        <dsp:cNvSpPr/>
      </dsp:nvSpPr>
      <dsp:spPr>
        <a:xfrm>
          <a:off x="2757380" y="1261546"/>
          <a:ext cx="1830055" cy="678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карета</a:t>
          </a:r>
          <a:endParaRPr lang="ru-RU" sz="3200" kern="1200" dirty="0"/>
        </a:p>
      </dsp:txBody>
      <dsp:txXfrm>
        <a:off x="2757380" y="1261546"/>
        <a:ext cx="1830055" cy="678950"/>
      </dsp:txXfrm>
    </dsp:sp>
    <dsp:sp modelId="{089AF62F-1435-4C27-922E-F1F693D014EF}">
      <dsp:nvSpPr>
        <dsp:cNvPr id="0" name=""/>
        <dsp:cNvSpPr/>
      </dsp:nvSpPr>
      <dsp:spPr>
        <a:xfrm>
          <a:off x="4770518" y="638"/>
          <a:ext cx="1830055" cy="1260908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FC06E-7CEE-44DB-8B87-DF00849287ED}">
      <dsp:nvSpPr>
        <dsp:cNvPr id="0" name=""/>
        <dsp:cNvSpPr/>
      </dsp:nvSpPr>
      <dsp:spPr>
        <a:xfrm>
          <a:off x="4770518" y="1261546"/>
          <a:ext cx="1830055" cy="678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сундук</a:t>
          </a:r>
          <a:endParaRPr lang="ru-RU" sz="3200" kern="1200" dirty="0"/>
        </a:p>
      </dsp:txBody>
      <dsp:txXfrm>
        <a:off x="4770518" y="1261546"/>
        <a:ext cx="1830055" cy="678950"/>
      </dsp:txXfrm>
    </dsp:sp>
    <dsp:sp modelId="{1FDA4C33-4053-437D-87D2-04257D884FE9}">
      <dsp:nvSpPr>
        <dsp:cNvPr id="0" name=""/>
        <dsp:cNvSpPr/>
      </dsp:nvSpPr>
      <dsp:spPr>
        <a:xfrm>
          <a:off x="2781829" y="2295061"/>
          <a:ext cx="1830055" cy="1260908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4DE1C5-BA4A-4D59-8011-4A992039EE10}">
      <dsp:nvSpPr>
        <dsp:cNvPr id="0" name=""/>
        <dsp:cNvSpPr/>
      </dsp:nvSpPr>
      <dsp:spPr>
        <a:xfrm>
          <a:off x="2757380" y="3384411"/>
          <a:ext cx="1830055" cy="678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ворота</a:t>
          </a:r>
          <a:endParaRPr lang="ru-RU" sz="3200" kern="1200" dirty="0"/>
        </a:p>
      </dsp:txBody>
      <dsp:txXfrm>
        <a:off x="2757380" y="3384411"/>
        <a:ext cx="1830055" cy="678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165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842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772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187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009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778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995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135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906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309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164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E3D0-FFD2-48E7-ADDB-5A0F54990029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2892-BC9B-4C48-A3D8-5D4BC3F70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441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5725"/>
            <a:ext cx="936466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58" t="13738" r="12879" b="14142"/>
          <a:stretch/>
        </p:blipFill>
        <p:spPr bwMode="auto">
          <a:xfrm>
            <a:off x="695631" y="800708"/>
            <a:ext cx="775432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20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685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5212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Физкультминутка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844824"/>
            <a:ext cx="6408712" cy="4353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Кузнец»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Эй, кузнец, молодец,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Захромал мой жеребец.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Ты подкуй его опять.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Отчего ж не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подковать?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гвоздь, вот подкова —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Раз, два и готово.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Дети шагают, припадают то на одну, то на другую ногу, разводят руки в стороны, кулаками ударяют перед собой в воздухе на каждое слово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670" y="2204864"/>
            <a:ext cx="2013079" cy="262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335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1" y="-17868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97081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Составьте небольшой рассказ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453" y="1910923"/>
            <a:ext cx="2256404" cy="15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:\DCIM\127___05\IMG_02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112" y="3861048"/>
            <a:ext cx="2224891" cy="15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DCIM\127___05\IMG_02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8999" y="3861048"/>
            <a:ext cx="2086338" cy="158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DCIM\127___05\IMG_02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7880" y="1895255"/>
            <a:ext cx="2069665" cy="15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DCIM\127___05\IMG_02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2796" y="1879537"/>
            <a:ext cx="2160240" cy="156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2796" y="3861048"/>
            <a:ext cx="2160239" cy="15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754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275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8012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700808"/>
            <a:ext cx="7355160" cy="4353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«Скажи наоборот» 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Горячий —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холодный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Трудолюбивый —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ленивый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Красивый —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безобразный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Ухоженный (сад) —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заброшенный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Аккуратно —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небрежно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Тяжёлый —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лёгкий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11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052736"/>
            <a:ext cx="705678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Пословицы о труде: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Сделал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дело — гуляй смело.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Терпенье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труд все перетрут.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труда не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вынешь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рыбку из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пруда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Дело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мастера боится.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Мала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пчелка, да и та работает.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Усердная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мышь и доску прогрызет.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Любишь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кататься — люби и саночки возить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5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24136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 по занятию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844824"/>
            <a:ext cx="7272808" cy="428133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очему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творчество называется «народным»? (создано народом)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Как передавалось устное народное творчество? (через речь, устно)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Назовите жанр устного народного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творчества,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котором мы говорили? (пословица)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84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280831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12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36" y="-12576"/>
            <a:ext cx="9160768" cy="687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2788" y="4249496"/>
            <a:ext cx="1368152" cy="154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9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5113" y="3175"/>
            <a:ext cx="9675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1" y="926432"/>
            <a:ext cx="7885444" cy="501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923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531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80" y="0"/>
            <a:ext cx="9363885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801" y="980728"/>
            <a:ext cx="767756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837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Надя\Pictures\рамк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8403"/>
            <a:ext cx="96719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48872" cy="5616624"/>
          </a:xfrm>
        </p:spPr>
        <p:txBody>
          <a:bodyPr>
            <a:normAutofit/>
          </a:bodyPr>
          <a:lstStyle/>
          <a:p>
            <a:pPr algn="just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Пословица </a:t>
            </a: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Куй железо - пока горячо</a:t>
            </a: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Пословица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короткое предложение, содержащее народную мудрость. Пишется простым народным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языком. 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57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5113" y="0"/>
            <a:ext cx="9675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415" y="962860"/>
            <a:ext cx="7920880" cy="498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351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1938" y="0"/>
            <a:ext cx="96694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1557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мастера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49382"/>
            <a:ext cx="3168352" cy="203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01515"/>
            <a:ext cx="3130335" cy="209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358" y="1556792"/>
            <a:ext cx="3121594" cy="207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74957"/>
            <a:ext cx="3168352" cy="211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682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5463" y="18841"/>
            <a:ext cx="96694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8012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Кованные изделия 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3571887689"/>
              </p:ext>
            </p:extLst>
          </p:nvPr>
        </p:nvGraphicFramePr>
        <p:xfrm>
          <a:off x="611560" y="1772816"/>
          <a:ext cx="73448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0286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20" cy="689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8417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 по рассказу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916832"/>
            <a:ext cx="65527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Кто такой кузнец?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Почему кузнец делает свою работу лишь, когда железо еще горячо?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Можно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ли выковать что-нибудь из холодного железа?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Когда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в каком случае можно применить эту пословицу?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831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245</Words>
  <Application>Microsoft Office PowerPoint</Application>
  <PresentationFormat>Экран (4:3)</PresentationFormat>
  <Paragraphs>43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 Пословица  Куй железо - пока горячо!  Пословица — короткое предложение, содержащее народную мудрость. Пишется простым народным языком. </vt:lpstr>
      <vt:lpstr>Слайд 6</vt:lpstr>
      <vt:lpstr>Работа мастера</vt:lpstr>
      <vt:lpstr>Кованные изделия </vt:lpstr>
      <vt:lpstr>Вопросы по рассказу</vt:lpstr>
      <vt:lpstr>Физкультминутка</vt:lpstr>
      <vt:lpstr>Составьте небольшой рассказ</vt:lpstr>
      <vt:lpstr>Дидактическая игра</vt:lpstr>
      <vt:lpstr>Слайд 13</vt:lpstr>
      <vt:lpstr>Вопросы по занятию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Надя</dc:creator>
  <cp:lastModifiedBy>Методист</cp:lastModifiedBy>
  <cp:revision>37</cp:revision>
  <dcterms:created xsi:type="dcterms:W3CDTF">2016-05-23T19:35:10Z</dcterms:created>
  <dcterms:modified xsi:type="dcterms:W3CDTF">2016-05-30T06:03:38Z</dcterms:modified>
</cp:coreProperties>
</file>