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80" r:id="rId4"/>
    <p:sldId id="265" r:id="rId5"/>
    <p:sldId id="270" r:id="rId6"/>
    <p:sldId id="277" r:id="rId7"/>
    <p:sldId id="269" r:id="rId8"/>
    <p:sldId id="271" r:id="rId9"/>
    <p:sldId id="257" r:id="rId10"/>
    <p:sldId id="272" r:id="rId11"/>
    <p:sldId id="260" r:id="rId12"/>
    <p:sldId id="28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21000" contrast="-11000"/>
          </a:blip>
          <a:srcRect t="22748" r="488" b="7099"/>
          <a:stretch>
            <a:fillRect/>
          </a:stretch>
        </p:blipFill>
        <p:spPr bwMode="auto">
          <a:xfrm>
            <a:off x="0" y="0"/>
            <a:ext cx="9144000" cy="68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00166" y="714356"/>
            <a:ext cx="5929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пути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жизненному успеху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нкурсы 2014-2015\учитель года\к уроку\картинки успех\0c212e8234c9341e61ff5cdb48279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14" y="357166"/>
            <a:ext cx="810461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нкурсы 2014-2015\учитель года\к уроку\картинки успех\0d1f752b560ab5be8c928f5e922ca0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55000" cy="6197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Пословицы о труде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42984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 мастера боится.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боги горшки обжигают.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терпения нет умения.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Любишь кататься – люби и саночки возить.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и труд все перетрут.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чему душа лежит, к тому и руки приложатся.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ленивый разомнется, усердный с работы       вернется.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Всякая птица своим клювом сыта.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лежачий камень вода не течет.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мастерством люди не родятся, а добытым ремеслом гордятся.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F:\конкурсы 2014-2015\учитель года\к уроку\картинки успех\ljz0psmW_Ow.jpg"/>
          <p:cNvPicPr>
            <a:picLocks noChangeAspect="1" noChangeArrowheads="1"/>
          </p:cNvPicPr>
          <p:nvPr/>
        </p:nvPicPr>
        <p:blipFill>
          <a:blip r:embed="rId2" cstate="print"/>
          <a:srcRect l="3373" t="4054" r="3000"/>
          <a:stretch>
            <a:fillRect/>
          </a:stretch>
        </p:blipFill>
        <p:spPr bwMode="auto">
          <a:xfrm>
            <a:off x="0" y="214290"/>
            <a:ext cx="9144000" cy="584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конкурсы 2014-2015\учитель года\к уроку\картинки успех\DisplayMi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4610100" cy="4572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Что такое успех?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b="1" dirty="0" smtClean="0"/>
              <a:t>Цель урока: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7643866" cy="392909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Определить роль человека в достижении успеха, 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сформулировать слагаемые успеха.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643206" cy="39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331781" cy="35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3437" r="11562"/>
          <a:stretch>
            <a:fillRect/>
          </a:stretch>
        </p:blipFill>
        <p:spPr bwMode="auto">
          <a:xfrm>
            <a:off x="5715008" y="0"/>
            <a:ext cx="3428992" cy="371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2592" r="11857"/>
          <a:stretch>
            <a:fillRect/>
          </a:stretch>
        </p:blipFill>
        <p:spPr bwMode="auto">
          <a:xfrm>
            <a:off x="3143240" y="3357562"/>
            <a:ext cx="316147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DSCN1435.JPG"/>
          <p:cNvPicPr>
            <a:picLocks noChangeAspect="1"/>
          </p:cNvPicPr>
          <p:nvPr/>
        </p:nvPicPr>
        <p:blipFill>
          <a:blip r:embed="rId6" cstate="print"/>
          <a:srcRect l="11111" t="28124" r="47223" b="22917"/>
          <a:stretch>
            <a:fillRect/>
          </a:stretch>
        </p:blipFill>
        <p:spPr>
          <a:xfrm>
            <a:off x="6500826" y="3000372"/>
            <a:ext cx="2357422" cy="369329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7006" t="2946" r="7006" b="4372"/>
          <a:stretch>
            <a:fillRect/>
          </a:stretch>
        </p:blipFill>
        <p:spPr bwMode="auto">
          <a:xfrm>
            <a:off x="214281" y="3214686"/>
            <a:ext cx="27893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0003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Успех – это (словарь Ожегова):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Удача в достижении чего-нибудь.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Общественное признание.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Хорошие результаты в работе, учебе.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картинки\Мои рисунки\успех\106729351_4603781_20120708174156.jpg"/>
          <p:cNvPicPr>
            <a:picLocks noChangeAspect="1" noChangeArrowheads="1"/>
          </p:cNvPicPr>
          <p:nvPr/>
        </p:nvPicPr>
        <p:blipFill>
          <a:blip r:embed="rId2" cstate="print"/>
          <a:srcRect l="9965" t="5000" r="8630"/>
          <a:stretch>
            <a:fillRect/>
          </a:stretch>
        </p:blipFill>
        <p:spPr bwMode="auto">
          <a:xfrm>
            <a:off x="1071538" y="3143248"/>
            <a:ext cx="3500462" cy="3270911"/>
          </a:xfrm>
          <a:prstGeom prst="ellipse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000496" y="4071942"/>
            <a:ext cx="45005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 не придет к Вам.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сами должны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дойти до него.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Коллинз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Успешный человек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Успешные люди – это те, у кого все получается.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Успешный человек – это человек, который не только много знает, но и много умеет, использует свои знания на практике.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Успешный человек - профессионал в своем деле.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Успешные люди   занимаются личностным ростом  и  обучаются новым навыкам.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нкурсы 2014-2015\учитель года\к уроку\картинки успех\vce-reshaiyt.jpg"/>
          <p:cNvPicPr>
            <a:picLocks noChangeAspect="1" noChangeArrowheads="1"/>
          </p:cNvPicPr>
          <p:nvPr/>
        </p:nvPicPr>
        <p:blipFill>
          <a:blip r:embed="rId2" cstate="print"/>
          <a:srcRect l="7413" t="10482" r="6590" b="16142"/>
          <a:stretch>
            <a:fillRect/>
          </a:stretch>
        </p:blipFill>
        <p:spPr bwMode="auto">
          <a:xfrm>
            <a:off x="642910" y="714356"/>
            <a:ext cx="3018766" cy="3643338"/>
          </a:xfrm>
          <a:prstGeom prst="round2DiagRect">
            <a:avLst/>
          </a:prstGeom>
          <a:noFill/>
        </p:spPr>
      </p:pic>
      <p:pic>
        <p:nvPicPr>
          <p:cNvPr id="4099" name="Picture 3" descr="F:\конкурсы 2014-2015\учитель года\к уроку\картинки успех\1119.jpg"/>
          <p:cNvPicPr>
            <a:picLocks noChangeAspect="1" noChangeArrowheads="1"/>
          </p:cNvPicPr>
          <p:nvPr/>
        </p:nvPicPr>
        <p:blipFill>
          <a:blip r:embed="rId3" cstate="print"/>
          <a:srcRect l="42800" t="5223" r="22400" b="5224"/>
          <a:stretch>
            <a:fillRect/>
          </a:stretch>
        </p:blipFill>
        <p:spPr bwMode="auto">
          <a:xfrm>
            <a:off x="3857620" y="1428736"/>
            <a:ext cx="2071702" cy="4000528"/>
          </a:xfrm>
          <a:prstGeom prst="rect">
            <a:avLst/>
          </a:prstGeom>
          <a:noFill/>
        </p:spPr>
      </p:pic>
      <p:pic>
        <p:nvPicPr>
          <p:cNvPr id="4100" name="Picture 4" descr="F:\конкурсы 2014-2015\учитель года\к уроку\картинки успех\J0148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00306"/>
            <a:ext cx="2438400" cy="3657600"/>
          </a:xfrm>
          <a:prstGeom prst="roundRect">
            <a:avLst/>
          </a:prstGeom>
          <a:noFill/>
        </p:spPr>
      </p:pic>
      <p:pic>
        <p:nvPicPr>
          <p:cNvPr id="4101" name="Picture 5" descr="F:\конкурсы 2014-2015\учитель года\к уроку\картинки успех\semya.jpeg"/>
          <p:cNvPicPr>
            <a:picLocks noChangeAspect="1" noChangeArrowheads="1"/>
          </p:cNvPicPr>
          <p:nvPr/>
        </p:nvPicPr>
        <p:blipFill>
          <a:blip r:embed="rId5" cstate="print"/>
          <a:srcRect l="24285" t="4360" r="24286" b="36308"/>
          <a:stretch>
            <a:fillRect/>
          </a:stretch>
        </p:blipFill>
        <p:spPr bwMode="auto">
          <a:xfrm>
            <a:off x="4143372" y="357166"/>
            <a:ext cx="4429156" cy="3598690"/>
          </a:xfrm>
          <a:prstGeom prst="roundRect">
            <a:avLst/>
          </a:prstGeom>
          <a:noFill/>
        </p:spPr>
      </p:pic>
      <p:pic>
        <p:nvPicPr>
          <p:cNvPr id="4103" name="Picture 7" descr="F:\картинки\Мои рисунки\успех\89855587_786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71480"/>
            <a:ext cx="4474041" cy="5715016"/>
          </a:xfrm>
          <a:prstGeom prst="rect">
            <a:avLst/>
          </a:prstGeom>
          <a:noFill/>
        </p:spPr>
      </p:pic>
      <p:pic>
        <p:nvPicPr>
          <p:cNvPr id="4102" name="Picture 6" descr="F:\картинки\Мои рисунки\успех\Рисунок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714752"/>
            <a:ext cx="4143404" cy="2649598"/>
          </a:xfrm>
          <a:prstGeom prst="rect">
            <a:avLst/>
          </a:prstGeom>
          <a:noFill/>
        </p:spPr>
      </p:pic>
      <p:pic>
        <p:nvPicPr>
          <p:cNvPr id="9" name="Picture 8" descr="F:\картинки\Мои рисунки\успех\1239030385_pr.jpg"/>
          <p:cNvPicPr>
            <a:picLocks noChangeAspect="1" noChangeArrowheads="1"/>
          </p:cNvPicPr>
          <p:nvPr/>
        </p:nvPicPr>
        <p:blipFill>
          <a:blip r:embed="rId8" cstate="print"/>
          <a:srcRect l="2681" t="6022" r="6166" b="12895"/>
          <a:stretch>
            <a:fillRect/>
          </a:stretch>
        </p:blipFill>
        <p:spPr bwMode="auto">
          <a:xfrm>
            <a:off x="642910" y="159661"/>
            <a:ext cx="7929618" cy="640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учебником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Прочитайте рубрику «Путешествие в прошлое»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с. 41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ответьте на вопросы: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 учил жить Диоген?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чём он видел  смысл и счастье жизни?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Что, на ваш взгляд, в его учении правильно, а что – нет?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Согласны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 вы с его учением?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Самое лучшее – ни в чём не нуждаться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артинки\Мои рисунки\успех\Diogen-1024x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211422" cy="529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180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Что такое успех?</vt:lpstr>
      <vt:lpstr>Цель урока:</vt:lpstr>
      <vt:lpstr>Слайд 4</vt:lpstr>
      <vt:lpstr>Успех – это (словарь Ожегова):   Удача в достижении чего-нибудь.   Общественное признание.  Хорошие результаты в работе, учебе.  </vt:lpstr>
      <vt:lpstr>Успешный человек</vt:lpstr>
      <vt:lpstr>Слайд 7</vt:lpstr>
      <vt:lpstr>Работа с учебником </vt:lpstr>
      <vt:lpstr>Самое лучшее – ни в чём не нуждаться</vt:lpstr>
      <vt:lpstr>Слайд 10</vt:lpstr>
      <vt:lpstr>Слайд 11</vt:lpstr>
      <vt:lpstr>Пословицы о труде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успех?</dc:title>
  <dc:creator>38 Kabinet</dc:creator>
  <cp:lastModifiedBy>Учитель</cp:lastModifiedBy>
  <cp:revision>98</cp:revision>
  <dcterms:modified xsi:type="dcterms:W3CDTF">2017-01-28T11:42:45Z</dcterms:modified>
</cp:coreProperties>
</file>