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58" r:id="rId3"/>
    <p:sldId id="259" r:id="rId4"/>
    <p:sldId id="279" r:id="rId5"/>
    <p:sldId id="278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7146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Системный подход в подготовке  учащихся  к итоговому сочинению</a:t>
            </a:r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/>
              <a:t>Гришанова Елена Борисовна, учитель русского языка </a:t>
            </a:r>
            <a:r>
              <a:rPr lang="ru-RU" sz="1800" smtClean="0"/>
              <a:t>и литературы МКОУ КСШ№ 1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89297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Учимся  у Г.Т.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Егораевой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615553"/>
            <a:ext cx="85725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Выражаем свое мнение!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Отрабатываем задание №15  КИМ.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244334"/>
            <a:ext cx="8035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Georgia" pitchFamily="18" charset="0"/>
              </a:rPr>
              <a:t>Учимся по образцу! 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71540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Знакомимся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удачными интернет работам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сочинениями одноклассников.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821533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захотеть!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Коррекция неудачно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написанных работ!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7" y="28572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</a:t>
            </a: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помошники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методические пособия!</a:t>
            </a:r>
            <a:endParaRPr lang="ru-RU" sz="3600" dirty="0"/>
          </a:p>
        </p:txBody>
      </p:sp>
      <p:pic>
        <p:nvPicPr>
          <p:cNvPr id="4" name="Picture 7" descr="C:\Documents and Settings\Библиотека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804862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Позитивный настрой – половина успеха!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Muzey\Desktop\для презентации\STL_wens5k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6562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142984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«Люди перестают мыслить, когда перестают читать». </a:t>
            </a:r>
          </a:p>
          <a:p>
            <a:pPr algn="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Д. Дидро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Секреты успешного написания сочинения!!!!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понимай тему !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Придай  теме направление, созвучное вашим духовным исканиям!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Четко формулируй свои мысли!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Расположи мысли последовательно, логично!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Умей делать выводы и обобщения!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Лестница успеха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Библиотека\Рабочий стол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536" y="3500438"/>
            <a:ext cx="2559792" cy="254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8671926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– множество элементов, находящихся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отношениях и связях друг с другом и образующих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определенную целостность, единство.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Подход – совокупность способов, приемов в рассмотрении чего – либо.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615553"/>
            <a:ext cx="764386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Ключевые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элементы системы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324433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Художественный  пересказ текста.</a:t>
            </a:r>
            <a:endParaRPr lang="ru-RU" sz="4000" dirty="0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04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Учимся у классиков!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04644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Будим творческое воображение.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пересказ от лица литературного героя!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04644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Подражаем классикам!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Написание стилизованных творческих работ.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15553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Отражаем через речевое  зеркало!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197</TotalTime>
  <Words>193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Позитивный настрой – половина успеха!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постоянного улучшения в деятельности молодого педагога</dc:title>
  <dc:creator>Admin</dc:creator>
  <cp:lastModifiedBy>Учитель</cp:lastModifiedBy>
  <cp:revision>31</cp:revision>
  <dcterms:created xsi:type="dcterms:W3CDTF">2016-11-07T08:34:29Z</dcterms:created>
  <dcterms:modified xsi:type="dcterms:W3CDTF">2017-01-28T11:14:19Z</dcterms:modified>
</cp:coreProperties>
</file>