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Дикий мальчик из </a:t>
            </a:r>
            <a:r>
              <a:rPr lang="ru-RU" dirty="0" err="1" smtClean="0"/>
              <a:t>Аверона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764704"/>
            <a:ext cx="6657083" cy="443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ctr"/>
            <a:r>
              <a:rPr lang="ru-RU" dirty="0" smtClean="0"/>
              <a:t>Проблемный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«</a:t>
            </a:r>
            <a:r>
              <a:rPr lang="ru-RU" b="1" i="1" dirty="0" err="1" smtClean="0"/>
              <a:t>Маугли</a:t>
            </a:r>
            <a:r>
              <a:rPr lang="ru-RU" b="1" i="1" dirty="0" smtClean="0"/>
              <a:t> должен вести себя как человек»</a:t>
            </a:r>
          </a:p>
          <a:p>
            <a:pPr algn="ctr"/>
            <a:r>
              <a:rPr lang="ru-RU" b="1" i="1" dirty="0" smtClean="0"/>
              <a:t>«</a:t>
            </a:r>
            <a:r>
              <a:rPr lang="ru-RU" b="1" i="1" dirty="0" err="1" smtClean="0"/>
              <a:t>Маугли</a:t>
            </a:r>
            <a:r>
              <a:rPr lang="ru-RU" b="1" i="1" dirty="0" smtClean="0"/>
              <a:t> вёл себя как животное»</a:t>
            </a:r>
          </a:p>
          <a:p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Почему человек, который вырос среди животных, не может стать настоящим человеком?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pPr algn="ctr"/>
            <a:r>
              <a:rPr lang="ru-RU" dirty="0" smtClean="0"/>
              <a:t>Задание 1 (Н)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Мысли, интересы и увлечения человека составляют его </a:t>
            </a:r>
          </a:p>
          <a:p>
            <a:pPr algn="ctr">
              <a:buNone/>
            </a:pPr>
            <a:r>
              <a:rPr lang="ru-RU" dirty="0" smtClean="0"/>
              <a:t>                                     </a:t>
            </a:r>
            <a:r>
              <a:rPr lang="ru-RU" i="1" dirty="0" smtClean="0"/>
              <a:t>мир</a:t>
            </a:r>
          </a:p>
          <a:p>
            <a:pPr algn="ctr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Чтобы обогатить свой внутренний мир, нужно   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556792"/>
            <a:ext cx="525658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внутренний  духовный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56992"/>
            <a:ext cx="792088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постоянно общаться с другими людьми, узнавать новое, создавать что-то самому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3 (Н)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Признаки, которые достались нам от родителей, называются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Признаки, которые отличают нас от животного, называются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Без                  человек не может раскрыть свои способности, проявить талант. Человек отличается от животных тем, что он не только дитя </a:t>
            </a:r>
          </a:p>
          <a:p>
            <a:pPr>
              <a:buNone/>
            </a:pPr>
            <a:r>
              <a:rPr lang="ru-RU" dirty="0" smtClean="0"/>
              <a:t>                                        , но 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052736"/>
            <a:ext cx="280831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врожденными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420888"/>
            <a:ext cx="316835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приобретенными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996952"/>
            <a:ext cx="194421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общения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653136"/>
            <a:ext cx="48965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 природными потребностями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229200"/>
            <a:ext cx="698477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 общественными потребностями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ru-RU" dirty="0" smtClean="0"/>
              <a:t>Задание 3 (П)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Умение договариваться с товарищем, две руки, любовь к музыке, две ноги, высокий рост, способность к рисованию, волнистые волосы, голубые глаза, умение ходить на двух ногах, красивая и правильная речь, умение пользоваться электроприборами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1484784"/>
            <a:ext cx="6768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1916832"/>
            <a:ext cx="33123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40" y="3645024"/>
            <a:ext cx="52565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04248" y="3645024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47664" y="4077072"/>
            <a:ext cx="63367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pPr algn="ctr"/>
            <a:r>
              <a:rPr lang="ru-RU" dirty="0" smtClean="0"/>
              <a:t>Пословицы о человеке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Человек, что замок: к каждому нужно ключик подобрать</a:t>
            </a:r>
          </a:p>
          <a:p>
            <a:pPr lvl="0"/>
            <a:r>
              <a:rPr lang="ru-RU" dirty="0" smtClean="0"/>
              <a:t>Дерево смотри в плодах, человека в делах</a:t>
            </a:r>
          </a:p>
          <a:p>
            <a:pPr lvl="0"/>
            <a:r>
              <a:rPr lang="ru-RU" dirty="0" smtClean="0"/>
              <a:t>Труд человека кормит, а лень портит</a:t>
            </a:r>
          </a:p>
          <a:p>
            <a:pPr lvl="0"/>
            <a:r>
              <a:rPr lang="ru-RU" dirty="0" smtClean="0"/>
              <a:t>Человека красит голова, а не шапка</a:t>
            </a:r>
          </a:p>
          <a:p>
            <a:pPr lvl="0"/>
            <a:r>
              <a:rPr lang="ru-RU" dirty="0" smtClean="0"/>
              <a:t>Всякий человек по делу узнаётся</a:t>
            </a:r>
          </a:p>
          <a:p>
            <a:pPr lvl="0"/>
            <a:r>
              <a:rPr lang="ru-RU" dirty="0" smtClean="0"/>
              <a:t>Человека узнаешь, когда с ним пуд соли съешь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3639076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716016" y="162880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Совсем не понятно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708920"/>
            <a:ext cx="31037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Надо повторить </a:t>
            </a:r>
          </a:p>
          <a:p>
            <a:r>
              <a:rPr lang="ru-RU" sz="2400" b="1" dirty="0" smtClean="0"/>
              <a:t>ещё раз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4149080"/>
            <a:ext cx="366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Всё легко и просто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237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Дикий мальчик из Аверона</vt:lpstr>
      <vt:lpstr>Проблемный вопрос</vt:lpstr>
      <vt:lpstr>Задание 1 (Н)</vt:lpstr>
      <vt:lpstr>Задание 3 (Н)</vt:lpstr>
      <vt:lpstr>Задание 3 (П)</vt:lpstr>
      <vt:lpstr>Пословицы о человеке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Дикий мальчик из Аверона</dc:title>
  <cp:lastModifiedBy>Admin</cp:lastModifiedBy>
  <cp:revision>12</cp:revision>
  <dcterms:modified xsi:type="dcterms:W3CDTF">2016-11-22T06:42:12Z</dcterms:modified>
</cp:coreProperties>
</file>