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7" r:id="rId6"/>
    <p:sldId id="278" r:id="rId7"/>
    <p:sldId id="257" r:id="rId8"/>
    <p:sldId id="259" r:id="rId9"/>
    <p:sldId id="261" r:id="rId10"/>
    <p:sldId id="263" r:id="rId11"/>
    <p:sldId id="275" r:id="rId12"/>
    <p:sldId id="270" r:id="rId13"/>
    <p:sldId id="267" r:id="rId14"/>
    <p:sldId id="27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7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6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284663" y="58769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4151"/>
            <a:ext cx="7380287" cy="491550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57688" y="28575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alibri" pitchFamily="34" charset="0"/>
              </a:rPr>
              <a:t>Особенно любил Виктор Драгунский выступать перед детьми. </a:t>
            </a:r>
          </a:p>
          <a:p>
            <a:pPr algn="just"/>
            <a:r>
              <a:rPr lang="ru-RU" sz="2400" dirty="0">
                <a:latin typeface="Calibri" pitchFamily="34" charset="0"/>
              </a:rPr>
              <a:t>Для него не было большего наслаждения, чем следить за маленькими зрителями, которые во время его выступлений от смеха часто сползали со стульев. </a:t>
            </a:r>
          </a:p>
        </p:txBody>
      </p:sp>
      <p:pic>
        <p:nvPicPr>
          <p:cNvPr id="7170" name="Picture 2" descr="C:\Documents and Settings\Admin\Рабочий стол\Драгунский\drag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0345" r="7253" b="4311"/>
          <a:stretch>
            <a:fillRect/>
          </a:stretch>
        </p:blipFill>
        <p:spPr bwMode="auto">
          <a:xfrm>
            <a:off x="214313" y="285750"/>
            <a:ext cx="41370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G:\bonus\КЛИП-АРТЫ\Люди\Лицо\00020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357563"/>
            <a:ext cx="21431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Admin\Рабочий стол\Драгунский\708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7281"/>
          <a:stretch>
            <a:fillRect/>
          </a:stretch>
        </p:blipFill>
        <p:spPr bwMode="auto">
          <a:xfrm>
            <a:off x="6000750" y="3357563"/>
            <a:ext cx="27146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\Рабочий стол\Драгунский\fc5e9a3b10a8fdcc7835a9bc4fdcbd45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2782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д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511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"/>
            <a:ext cx="3456384" cy="39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Лемуры.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5338564" cy="391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A50021"/>
                </a:solidFill>
                <a:latin typeface="Comic Sans MS" pitchFamily="66" charset="0"/>
              </a:rPr>
              <a:t>Физкультминутка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836712"/>
            <a:ext cx="5905500" cy="5832475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3960440" cy="54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Подшучивай сам над собой: здоровей смеяться будешь.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Любишь шутки над Фомой, люби и над собой.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Кто шуток не понимает, над тем не шути.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</a:rPr>
              <a:t>Пословицы.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Улыбайтесь чаще!</a:t>
            </a:r>
          </a:p>
          <a:p>
            <a:r>
              <a:rPr lang="ru-RU" dirty="0" smtClean="0"/>
              <a:t>2. Общайтесь с умными, образованными людьми.</a:t>
            </a:r>
          </a:p>
          <a:p>
            <a:r>
              <a:rPr lang="ru-RU" dirty="0" smtClean="0"/>
              <a:t>3. Читайте веселые книги.</a:t>
            </a:r>
          </a:p>
          <a:p>
            <a:r>
              <a:rPr lang="ru-RU" dirty="0" smtClean="0"/>
              <a:t>4. Смотрите качественные комедийные фильмы.</a:t>
            </a:r>
          </a:p>
          <a:p>
            <a:r>
              <a:rPr lang="ru-RU" dirty="0" smtClean="0"/>
              <a:t>5. Пойте веселые песни!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Советы: «Как воспитать в себе чувство юмора»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5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1. Творческий пересказ.</a:t>
            </a:r>
          </a:p>
          <a:p>
            <a:r>
              <a:rPr lang="ru-RU" sz="4000" dirty="0" smtClean="0"/>
              <a:t>2 Написать свой маленький юмористический рассказ из жизни.</a:t>
            </a:r>
          </a:p>
          <a:p>
            <a:r>
              <a:rPr lang="ru-RU" sz="4000" dirty="0" smtClean="0"/>
              <a:t>3. Придумать «весёлые задачки».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401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1477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392488" cy="332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0681"/>
            <a:ext cx="4040595" cy="30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662" y="2674938"/>
            <a:ext cx="314061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адо иметь чувсво юмора\Смешные кадры\смех ребён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24336" cy="35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адо иметь чувсво юмора\Смешные кадры\собака в очках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904"/>
            <a:ext cx="3494769" cy="26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до иметь чувсво юмора\Смешные кадры\солн6ышко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3096344" cy="32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Надо иметь чувсво юмора\Смешные кадры\коти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до иметь чувсво юмора\Смешные кадры\котяр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46" y="3212976"/>
            <a:ext cx="3672408" cy="29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4033838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928688" y="28575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Виктор Юзефович Драгунский</a:t>
            </a:r>
            <a:r>
              <a:rPr lang="ru-RU" sz="4000" b="1" i="1" smtClean="0">
                <a:latin typeface="Times New Roman" pitchFamily="18" charset="0"/>
              </a:rPr>
              <a:t> </a:t>
            </a:r>
            <a:r>
              <a:rPr lang="ru-RU" sz="3600" b="1" i="1" smtClean="0">
                <a:latin typeface="Times New Roman" pitchFamily="18" charset="0"/>
              </a:rPr>
              <a:t>(1913-1972гг.)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2000" smtClean="0">
              <a:latin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pic>
        <p:nvPicPr>
          <p:cNvPr id="33799" name="Picture 7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266382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06442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1285875"/>
            <a:ext cx="3494733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 dirty="0" smtClean="0">
                <a:solidFill>
                  <a:srgbClr val="430086"/>
                </a:solidFill>
              </a:rPr>
              <a:t>       </a:t>
            </a:r>
            <a:endParaRPr lang="ru-RU" b="1" dirty="0" smtClean="0">
              <a:solidFill>
                <a:srgbClr val="740027"/>
              </a:solidFill>
            </a:endParaRPr>
          </a:p>
        </p:txBody>
      </p:sp>
      <p:pic>
        <p:nvPicPr>
          <p:cNvPr id="13316" name="Picture 5" descr="Обложка книги Драгун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08712" cy="6392599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171" name="Picture 2" descr="C:\Documents and Settings\Admin\Рабочий стол\Драгунский\200015-Deniskiny_rassk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14625"/>
            <a:ext cx="3810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Documents and Settings\Admin\Рабочий стол\Драгунский\1000505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9" y="142875"/>
            <a:ext cx="15001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Documents and Settings\Admin\Рабочий стол\Драгунский\1000894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67" y="124690"/>
            <a:ext cx="17859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Documents and Settings\Admin\Рабочий стол\Драгунский\big.jpg"/>
          <p:cNvPicPr>
            <a:picLocks noChangeAspect="1" noChangeArrowheads="1"/>
          </p:cNvPicPr>
          <p:nvPr/>
        </p:nvPicPr>
        <p:blipFill>
          <a:blip r:embed="rId6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Documents and Settings\Admin\Рабочий стол\Драгунский\oza214383.jpg"/>
          <p:cNvPicPr>
            <a:picLocks noChangeAspect="1" noChangeArrowheads="1"/>
          </p:cNvPicPr>
          <p:nvPr/>
        </p:nvPicPr>
        <p:blipFill>
          <a:blip r:embed="rId7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2714625"/>
            <a:ext cx="22240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д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28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143</Words>
  <Application>Microsoft Office PowerPoint</Application>
  <PresentationFormat>Экран (4:3)</PresentationFormat>
  <Paragraphs>23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 Юзефович Драгунский (1913-1972гг.)</vt:lpstr>
      <vt:lpstr>Презентация PowerPoint</vt:lpstr>
      <vt:lpstr>Презентация PowerPoint</vt:lpstr>
      <vt:lpstr>Презентация PowerPoint</vt:lpstr>
      <vt:lpstr>                    Лемуры.</vt:lpstr>
      <vt:lpstr>Физкультминутка</vt:lpstr>
      <vt:lpstr>Пословицы.</vt:lpstr>
      <vt:lpstr>Советы: «Как воспитать в себе чувство юмора»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Юзефович Драгунский (1913-1972гг.)</dc:title>
  <dc:creator>school18</dc:creator>
  <cp:lastModifiedBy>Ирина</cp:lastModifiedBy>
  <cp:revision>10</cp:revision>
  <dcterms:created xsi:type="dcterms:W3CDTF">2014-04-19T07:20:11Z</dcterms:created>
  <dcterms:modified xsi:type="dcterms:W3CDTF">2017-01-30T16:45:57Z</dcterms:modified>
</cp:coreProperties>
</file>