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0%B2%D0%BA%D0%B0%D0%B7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ru.wikipedia.org/wiki/%D0%A5%D0%BB%D0%B5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5%D1%80%D0%B5%D0%B4%D0%BD%D1%8F%D1%8F_%D0%90%D0%B7%D0%B8%D1%8F" TargetMode="External"/><Relationship Id="rId5" Type="http://schemas.openxmlformats.org/officeDocument/2006/relationships/hyperlink" Target="https://ru.wikipedia.org/wiki/%D0%90%D1%84%D0%B3%D0%B0%D0%BD%D0%B8%D1%81%D1%82%D0%B0%D0%BD" TargetMode="External"/><Relationship Id="rId4" Type="http://schemas.openxmlformats.org/officeDocument/2006/relationships/hyperlink" Target="https://ru.wikipedia.org/wiki/%D0%98%D1%80%D0%B0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5" y="662579"/>
            <a:ext cx="11615738" cy="4952409"/>
          </a:xfrm>
        </p:spPr>
        <p:txBody>
          <a:bodyPr/>
          <a:lstStyle/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З..вод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м…розный, …</a:t>
            </a:r>
            <a:r>
              <a:rPr lang="ru-RU" sz="4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дежда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з…водить,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м…роз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…деть,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з...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водной,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дёжный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зам…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розил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1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4475" y="2133600"/>
            <a:ext cx="9990137" cy="37776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           м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розный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дежда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водить     м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        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                    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водной    зам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розил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дёжный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        м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розный   з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водить  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дежда    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дёжный     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 </a:t>
            </a:r>
          </a:p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      з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водной      зам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розил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радио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лаваш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3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6825" y="3419475"/>
            <a:ext cx="9340851" cy="377762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Лава́ш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пресный белый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Хлеб"/>
              </a:rPr>
              <a:t>хлеб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тонкой лепёшки из пшеничной муки, распространённый преимущественно у народов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Кавказ"/>
              </a:rPr>
              <a:t>Кавказа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Иран"/>
              </a:rPr>
              <a:t>Иране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Афганистан"/>
              </a:rPr>
              <a:t>Афганистане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других регионах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Передняя Азия"/>
              </a:rPr>
              <a:t>Азии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://samodelkifish.ru/attachments/Image/Karp-na-hleb.jpg?template=generi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57174"/>
            <a:ext cx="54165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9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4324" y="224060"/>
            <a:ext cx="8911687" cy="128089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Подбери к существительным подходящие глаголы.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24384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овца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свинья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гусь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кузнечик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курица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1"/>
            <a:ext cx="21336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хрюкает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гогочет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кудахчет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мяукает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стрекочет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воет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6764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764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3528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3352800"/>
            <a:ext cx="14287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29201"/>
            <a:ext cx="144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50292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276600" y="1905000"/>
            <a:ext cx="1600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2895600" y="2438400"/>
            <a:ext cx="205740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V="1">
            <a:off x="2971800" y="2438400"/>
            <a:ext cx="1828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3276600" y="1905000"/>
            <a:ext cx="16002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895600" y="3429000"/>
            <a:ext cx="2057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3581400" y="44196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3124200" y="44196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3276600" y="3962400"/>
            <a:ext cx="16002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5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1" grpId="0" build="p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</TotalTime>
  <Words>99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Подбери к существительным подходящие глаголы.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2016-10-05T12:27:14Z</dcterms:created>
  <dcterms:modified xsi:type="dcterms:W3CDTF">2016-10-06T07:30:54Z</dcterms:modified>
</cp:coreProperties>
</file>