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9C0FE-B23C-4979-ADB1-B1EAF5E441EF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4AE03-1543-42A0-B223-9575AC51AC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арксинус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4AE03-1543-42A0-B223-9575AC51AC7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арктангенс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4AE03-1543-42A0-B223-9575AC51AC7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Арккотангенс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4AE03-1543-42A0-B223-9575AC51AC7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арккосинус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4AE03-1543-42A0-B223-9575AC51AC7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1802" y="6421461"/>
            <a:ext cx="2895600" cy="365125"/>
          </a:xfrm>
        </p:spPr>
        <p:txBody>
          <a:bodyPr/>
          <a:lstStyle/>
          <a:p>
            <a:r>
              <a:rPr lang="en-US" dirty="0" smtClean="0"/>
              <a:t>corowina.ucoz.com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9454" y="6286520"/>
            <a:ext cx="170497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 amt="8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285728"/>
            <a:ext cx="8286808" cy="6286544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BF0D-D48F-43FD-B0A5-1485BE51AD9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d185265b88f9.jpg"/>
          <p:cNvPicPr>
            <a:picLocks noChangeAspect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940" b="20590"/>
          <a:stretch>
            <a:fillRect/>
          </a:stretch>
        </p:blipFill>
        <p:spPr>
          <a:xfrm>
            <a:off x="-1" y="0"/>
            <a:ext cx="2024027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918648" cy="223224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Georgia" pitchFamily="18" charset="0"/>
              </a:rPr>
              <a:t>Решение простейших тригонометрических уравнений</a:t>
            </a:r>
            <a:endParaRPr lang="ru-RU" b="1" i="1" dirty="0">
              <a:latin typeface="Georgia" pitchFamily="18" charset="0"/>
            </a:endParaRPr>
          </a:p>
        </p:txBody>
      </p:sp>
      <p:pic>
        <p:nvPicPr>
          <p:cNvPr id="4" name="Рисунок 3" descr="Ответы на контрольная работа 2 по теме основные свойства функций решение тригонометрических уравнений и неравенств 10 класс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2944" t="7695" r="73507" b="83627"/>
          <a:stretch>
            <a:fillRect/>
          </a:stretch>
        </p:blipFill>
        <p:spPr bwMode="auto">
          <a:xfrm rot="1809245">
            <a:off x="972585" y="3766033"/>
            <a:ext cx="1222170" cy="619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Ответы на контрольная работа 2 по теме основные свойства функций решение тригонометрических уравнений и неравенств 10 класс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2944" t="64101" r="66148" b="26136"/>
          <a:stretch>
            <a:fillRect/>
          </a:stretch>
        </p:blipFill>
        <p:spPr bwMode="auto">
          <a:xfrm>
            <a:off x="899592" y="5157192"/>
            <a:ext cx="1656184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Ответы на контрольная работа 2 по теме основные свойства функций решение тригонометрических уравнений и неравенств 10 класс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2944" t="45661" r="30825" b="50000"/>
          <a:stretch>
            <a:fillRect/>
          </a:stretch>
        </p:blipFill>
        <p:spPr bwMode="auto">
          <a:xfrm>
            <a:off x="3275856" y="5301208"/>
            <a:ext cx="3384376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Ответы на контрольная работа 2 по теме основные свойства функций решение тригонометрических уравнений и неравенств 10 класс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2944" t="90135" r="33769" b="6611"/>
          <a:stretch>
            <a:fillRect/>
          </a:stretch>
        </p:blipFill>
        <p:spPr bwMode="auto">
          <a:xfrm>
            <a:off x="4283968" y="6021288"/>
            <a:ext cx="3600400" cy="21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Учебно-наглядные пособия - Информатика. Математика. Досуг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3047" t="11822" r="63761" b="73581"/>
          <a:stretch>
            <a:fillRect/>
          </a:stretch>
        </p:blipFill>
        <p:spPr bwMode="auto">
          <a:xfrm rot="19772753">
            <a:off x="6717241" y="3871668"/>
            <a:ext cx="1568730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Учебно-наглядные пособия - Информатика. Математика. Досуг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3047" t="32034" r="62188" b="53369"/>
          <a:stretch>
            <a:fillRect/>
          </a:stretch>
        </p:blipFill>
        <p:spPr bwMode="auto">
          <a:xfrm>
            <a:off x="3347864" y="3789040"/>
            <a:ext cx="1643073" cy="936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dveri-spb.ru/image/cache/data/pbh/arka_palermo2100dubfainlain-600x800.jpg"/>
          <p:cNvPicPr/>
          <p:nvPr/>
        </p:nvPicPr>
        <p:blipFill>
          <a:blip r:embed="rId3" cstate="print"/>
          <a:srcRect l="11111" r="11111"/>
          <a:stretch>
            <a:fillRect/>
          </a:stretch>
        </p:blipFill>
        <p:spPr bwMode="auto">
          <a:xfrm>
            <a:off x="611560" y="1916832"/>
            <a:ext cx="158417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&amp;Ncy;&amp;ocy;&amp;tcy;&amp;acy; &amp;scy;&amp;icy; &amp;ncy;&amp;acy; &amp;chcy;&amp;iecy;&amp;tcy;&amp;vcy;&amp;iecy;&amp;rcy;&amp;tcy;&amp;ocy;&amp;jcy; &amp;scy;&amp;tcy;&amp;rcy;&amp;ucy;&amp;ncy;&amp;iecy; &amp;gcy;&amp;icy;&amp;tcy;&amp;acy;&amp;rcy;&amp;ycy;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1325" t="6753" r="11662" b="7706"/>
          <a:stretch>
            <a:fillRect/>
          </a:stretch>
        </p:blipFill>
        <p:spPr bwMode="auto">
          <a:xfrm>
            <a:off x="2411760" y="1916832"/>
            <a:ext cx="2448272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&amp;Bcy;&amp;ucy;&amp;scy;&amp;ycy; &amp;vcy; &amp;Tcy;&amp;ocy;&amp;mcy;&amp;scy;&amp;kcy;&amp;iecy;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342221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04048" y="4653136"/>
            <a:ext cx="34563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Б=Н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Надпись 2"/>
          <p:cNvSpPr txBox="1">
            <a:spLocks noChangeArrowheads="1"/>
          </p:cNvSpPr>
          <p:nvPr/>
        </p:nvSpPr>
        <p:spPr bwMode="auto">
          <a:xfrm>
            <a:off x="7740352" y="-459432"/>
            <a:ext cx="757237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1619672" y="-531440"/>
            <a:ext cx="757237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veri-spb.ru/image/cache/data/pbh/arka_palermo2100dubfainlain-600x800.jpg"/>
          <p:cNvPicPr/>
          <p:nvPr/>
        </p:nvPicPr>
        <p:blipFill>
          <a:blip r:embed="rId3" cstate="print"/>
          <a:srcRect l="11111" r="11111"/>
          <a:stretch>
            <a:fillRect/>
          </a:stretch>
        </p:blipFill>
        <p:spPr bwMode="auto">
          <a:xfrm>
            <a:off x="611560" y="1844824"/>
            <a:ext cx="158417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1619672" y="-531440"/>
            <a:ext cx="757237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extra13 - &amp;Scy;&amp;tcy;&amp;rcy;&amp;acy;&amp;ncy;&amp;icy;&amp;tscy;&amp;acy; 3 - &amp;Kcy;&amp;lcy;&amp;acy;&amp;ncy;&amp;ycy; &amp;scy;&amp;iecy;&amp;rcy;&amp;vcy;&amp;iecy;&amp;rcy;&amp;acy; - &amp;Fcy;&amp;ocy;&amp;rcy;&amp;ucy;&amp;mcy; &amp;icy;&amp;gcy;&amp;rcy;&amp;ocy;&amp;kcy;&amp;ocy;&amp;vcy; StarsAge.Ru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32856"/>
            <a:ext cx="3024336" cy="2376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Day.Az - &amp;Ncy;&amp;ocy;&amp;vcy;&amp;ocy;&amp;scy;&amp;tcy;&amp;icy; - &amp;ZHcy;&amp;icy;&amp;tcy;&amp;iecy;&amp;lcy;&amp;softcy; &amp;Gcy;&amp;ocy;&amp;bcy;&amp;ucy;&amp;scy;&amp;tcy;&amp;acy;&amp;ncy;&amp;acy; &amp;scy;&amp;tcy;&amp;acy;&amp;lcy; &amp;zhcy;&amp;iecy;&amp;rcy;&amp;tcy;&amp;vcy;&amp;ocy;&amp;jcy; &amp;ocy;&amp;bcy;&amp;rcy;&amp;ucy;&amp;shcy;&amp;icy;&amp;vcy;&amp;shcy;&amp;iecy;&amp;gcy;&amp;ocy;…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096344" cy="2315763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716016" y="-315416"/>
            <a:ext cx="757238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2040" y="4653136"/>
            <a:ext cx="3744416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4,3,2,1</a:t>
            </a:r>
            <a:endParaRPr kumimoji="0" lang="ru-RU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veri-spb.ru/image/cache/data/pbh/arka_palermo2100dubfainlain-600x800.jpg"/>
          <p:cNvPicPr/>
          <p:nvPr/>
        </p:nvPicPr>
        <p:blipFill>
          <a:blip r:embed="rId3" cstate="print"/>
          <a:srcRect l="11111" r="11111"/>
          <a:stretch>
            <a:fillRect/>
          </a:stretch>
        </p:blipFill>
        <p:spPr bwMode="auto">
          <a:xfrm>
            <a:off x="395536" y="1988840"/>
            <a:ext cx="136815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1115616" y="-315416"/>
            <a:ext cx="792088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&amp;Acy;&amp;vcy;&amp;scy;&amp;tcy;&amp;rcy;&amp;acy;&amp;lcy;&amp;icy;&amp;jcy;&amp;scy;&amp;kcy;&amp;icy;&amp;jcy; &amp;kcy;&amp;ocy;&amp;tcy; &amp;vcy;&amp;ycy;&amp;zhcy;&amp;icy;&amp;lcy; &amp;pcy;&amp;ocy;&amp;scy;&amp;lcy;&amp;iecy; 13 &amp;vcy;&amp;ycy;&amp;scy;&amp;tcy;&amp;rcy;&amp;iecy;&amp;lcy;&amp;ocy;&amp;vcy; &amp;vcy; &amp;gcy;&amp;ocy;&amp;lcy;&amp;ocy;&amp;vcy;&amp;ucy; / &amp;Kcy;&amp;acy;&amp;zcy;&amp;acy;&amp;khcy;&amp;scy;…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12834" r="16057"/>
          <a:stretch>
            <a:fillRect/>
          </a:stretch>
        </p:blipFill>
        <p:spPr bwMode="auto">
          <a:xfrm>
            <a:off x="1835696" y="1988840"/>
            <a:ext cx="2376264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&amp;Ocy;&amp;tcy;&amp;kcy;&amp;rcy;&amp;ycy;&amp;tcy;&amp;kcy;&amp;icy; &amp;ncy;&amp;acy; kards.qip.ru - &amp;Icy;&amp;mcy;&amp;iecy;&amp;ncy;&amp;icy;&amp;ncy;&amp;ycy; - &amp;Vcy; &amp;dcy;&amp;iecy;&amp;ncy;&amp;softcy; &amp;acy;&amp;ncy;&amp;gcy;&amp;iecy;&amp;lcy;&amp;acy;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2880320" cy="3179815"/>
          </a:xfrm>
          <a:prstGeom prst="rect">
            <a:avLst/>
          </a:prstGeom>
          <a:noFill/>
          <a:ln>
            <a:noFill/>
          </a:ln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139952" y="4725144"/>
            <a:ext cx="3519561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Л=Н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236296" y="2276872"/>
            <a:ext cx="155257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С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veri-spb.ru/image/cache/data/pbh/arka_palermo2100dubfainlain-600x800.jpg"/>
          <p:cNvPicPr/>
          <p:nvPr/>
        </p:nvPicPr>
        <p:blipFill>
          <a:blip r:embed="rId3" cstate="print"/>
          <a:srcRect l="11111" r="11111"/>
          <a:stretch>
            <a:fillRect/>
          </a:stretch>
        </p:blipFill>
        <p:spPr bwMode="auto">
          <a:xfrm>
            <a:off x="611560" y="1700808"/>
            <a:ext cx="180020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&amp;Kcy;&amp;acy;&amp;kcy; &amp;pcy;&amp;lcy;&amp;iecy;&amp;scy;&amp;tcy;&amp;icy; &amp;shcy;&amp;icy;&amp;rcy;&amp;ocy;&amp;kcy;&amp;ucy;&amp;yucy; &amp;mcy;&amp;ncy;&amp;ocy;&amp;gcy;&amp;ocy;&amp;pcy;&amp;rcy;&amp;yacy;&amp;dcy;&amp;ocy;&amp;vcy;&amp;ucy;&amp;yucy; &amp;kcy;&amp;ocy;&amp;scy;&amp;ucy; &quot; &amp;Vcy;&amp;icy;&amp;dcy;&amp;iecy;&amp;ocy; &amp;ucy;&amp;rcy;&amp;ocy;&amp;kcy;&amp;icy; &amp;dcy;&amp;lcy;&amp;yacy; &amp;zhcy;&amp;iecy;&amp;ncy;&amp;shchcy;&amp;icy;&amp;ncy; &amp;ocy;&amp;ncy;&amp;lcy;&amp;acy;&amp;jcy;&amp;ncy;.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2088232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MinakovaSE\AppData\Local\Microsoft\Windows\Temporary Internet Files\Content.Word\нос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574262" cy="29170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1619672" y="-531440"/>
            <a:ext cx="757237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691680" y="4581128"/>
            <a:ext cx="3499296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Arial" pitchFamily="34" charset="0"/>
              </a:rPr>
              <a:t>А=И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220072" y="4581128"/>
            <a:ext cx="3384376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Arial" pitchFamily="34" charset="0"/>
              </a:rPr>
              <a:t>О=У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2" name="Прямая со стрелкой 11"/>
          <p:cNvCxnSpPr>
            <a:cxnSpLocks noChangeShapeType="1"/>
          </p:cNvCxnSpPr>
          <p:nvPr/>
        </p:nvCxnSpPr>
        <p:spPr bwMode="auto">
          <a:xfrm flipH="1">
            <a:off x="7452320" y="764704"/>
            <a:ext cx="1069975" cy="228600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24</Words>
  <Application>Microsoft Office PowerPoint</Application>
  <PresentationFormat>Экран (4:3)</PresentationFormat>
  <Paragraphs>21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Решение простейших тригонометрических уравнений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29</cp:revision>
  <dcterms:created xsi:type="dcterms:W3CDTF">2012-11-25T06:05:07Z</dcterms:created>
  <dcterms:modified xsi:type="dcterms:W3CDTF">2016-12-19T17:18:44Z</dcterms:modified>
</cp:coreProperties>
</file>