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20" r:id="rId4"/>
    <p:sldId id="283" r:id="rId5"/>
    <p:sldId id="282" r:id="rId6"/>
    <p:sldId id="284" r:id="rId7"/>
    <p:sldId id="285" r:id="rId8"/>
    <p:sldId id="286" r:id="rId9"/>
    <p:sldId id="290" r:id="rId10"/>
    <p:sldId id="288" r:id="rId11"/>
    <p:sldId id="287" r:id="rId12"/>
    <p:sldId id="289" r:id="rId13"/>
    <p:sldId id="292" r:id="rId14"/>
    <p:sldId id="260" r:id="rId15"/>
    <p:sldId id="259" r:id="rId16"/>
    <p:sldId id="261" r:id="rId17"/>
    <p:sldId id="299" r:id="rId18"/>
    <p:sldId id="302" r:id="rId19"/>
    <p:sldId id="314" r:id="rId20"/>
    <p:sldId id="304" r:id="rId21"/>
    <p:sldId id="262" r:id="rId22"/>
    <p:sldId id="303" r:id="rId23"/>
    <p:sldId id="298" r:id="rId24"/>
    <p:sldId id="324" r:id="rId25"/>
    <p:sldId id="322" r:id="rId26"/>
    <p:sldId id="301" r:id="rId27"/>
    <p:sldId id="308" r:id="rId28"/>
    <p:sldId id="307" r:id="rId29"/>
    <p:sldId id="309" r:id="rId30"/>
    <p:sldId id="311" r:id="rId31"/>
    <p:sldId id="310" r:id="rId32"/>
    <p:sldId id="300" r:id="rId33"/>
    <p:sldId id="266" r:id="rId34"/>
    <p:sldId id="275" r:id="rId35"/>
    <p:sldId id="281" r:id="rId36"/>
    <p:sldId id="316" r:id="rId37"/>
    <p:sldId id="317" r:id="rId38"/>
    <p:sldId id="312" r:id="rId39"/>
    <p:sldId id="318" r:id="rId40"/>
    <p:sldId id="313" r:id="rId41"/>
    <p:sldId id="321" r:id="rId42"/>
    <p:sldId id="325" r:id="rId43"/>
    <p:sldId id="31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4536-02B3-4702-91A4-15ED52A1969C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33CC-CE92-4AB2-B9E5-D5CB1787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oogle.ru/search?q=%D0%A2%D0%95%D0%9B%D0%95%D0%A4%D0%9E%D0%9D%D0%AB+%D0%AD%D0%9A%D0%A1%D0%A2%D0%A0%D0%95%D0%9D%D0%9D%D0%AB%D0%A5+%D0%A1%D0%9B%D0%A3%D0%96%D0%91+-+%D0%94%D0%9B%D0%AF+%D0%94%D0%95%D0%A2%D0%A1%D0%9A%D0%9E%D0%93%D0%9E+%D0%A1%D0%90%D0%94%D0%90&amp;newwindow=1&amp;rlz=1C1MSIM_enRU644RU644&amp;tbm=isch&amp;tbo=u&amp;source=univ&amp;sa=X&amp;ved=0ahUKEwjk7P3_1-fRAhWmC5oKHVyFDtYQsAQIG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ОПАСНЫЕ    МЕСТА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Презентацию подготовила Менкес М.В</a:t>
            </a:r>
          </a:p>
          <a:p>
            <a:r>
              <a:rPr lang="ru-RU" sz="2000" smtClean="0"/>
              <a:t>ГБПОУ «1-й МОК»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g-fotki.yandex.ru/get/5641/54042467.87/0_92fcb_e32e4a7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8922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a-pravda.ru/sites/default/files/u12/nomera_vy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45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detsad34.caduk.ru/images/bih2furcuaaiv-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98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ОПАСНЫЕ    МЕСТА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/>
              <a:t>Яцек</a:t>
            </a:r>
            <a:r>
              <a:rPr lang="ru-RU" sz="2800" dirty="0"/>
              <a:t> </a:t>
            </a:r>
            <a:r>
              <a:rPr lang="ru-RU" sz="2800" dirty="0" err="1"/>
              <a:t>Палкевич</a:t>
            </a:r>
            <a:r>
              <a:rPr lang="ru-RU" sz="2800" dirty="0"/>
              <a:t>, знаменитый польский путешественник, специалист по методам выживания в экстремальных </a:t>
            </a:r>
            <a:r>
              <a:rPr lang="ru-RU" sz="2800" dirty="0" smtClean="0"/>
              <a:t>условиях</a:t>
            </a:r>
            <a:endParaRPr lang="ru-RU" sz="2800" dirty="0"/>
          </a:p>
        </p:txBody>
      </p:sp>
      <p:pic>
        <p:nvPicPr>
          <p:cNvPr id="17410" name="Picture 2" descr="http://litceysel.ru/amdc/%D0%95+%D0%BA%D0%B0%D1%82%D0%B5%D1%80%D0%B8%D0%BD%D0%B0+%D0%AE%D1%80%D1%8C%D0%B5%D0%B2%D0%BD%D0%B0+%D0%B3%D0%B5%D0%BD%D0%B8%D0%B5%D0%B2%D0%B0c/318970_html_m60a5946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83135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-214338"/>
            <a:ext cx="8501122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Предвидеть опасность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необходимости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действовать решительно и четко.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Бороться  до  последнего,  активно  просить  о  помощи  и  самому  ее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оказывать.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88938" y="0"/>
            <a:ext cx="8755576" cy="6621624"/>
            <a:chOff x="1125" y="1605"/>
            <a:chExt cx="14247" cy="8516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1125" y="4905"/>
              <a:ext cx="4590" cy="23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Дом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9585" y="1605"/>
              <a:ext cx="5205" cy="13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6600" dirty="0">
                  <a:latin typeface="Calibri" pitchFamily="34" charset="0"/>
                  <a:cs typeface="Arial" pitchFamily="34" charset="0"/>
                </a:rPr>
                <a:t>Б</a:t>
              </a:r>
              <a:r>
                <a: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алкон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8397" y="5085"/>
              <a:ext cx="6975" cy="20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Подоконник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9792" y="8771"/>
              <a:ext cx="3300" cy="13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лифт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439" name="AutoShape 7"/>
            <p:cNvCxnSpPr>
              <a:cxnSpLocks noChangeShapeType="1"/>
              <a:endCxn id="18437" idx="1"/>
            </p:cNvCxnSpPr>
            <p:nvPr/>
          </p:nvCxnSpPr>
          <p:spPr bwMode="auto">
            <a:xfrm>
              <a:off x="5839" y="6015"/>
              <a:ext cx="2557" cy="9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40" name="AutoShape 8"/>
            <p:cNvCxnSpPr>
              <a:cxnSpLocks noChangeShapeType="1"/>
            </p:cNvCxnSpPr>
            <p:nvPr/>
          </p:nvCxnSpPr>
          <p:spPr bwMode="auto">
            <a:xfrm flipV="1">
              <a:off x="5610" y="2955"/>
              <a:ext cx="3975" cy="195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41" name="AutoShape 9"/>
            <p:cNvCxnSpPr>
              <a:cxnSpLocks noChangeShapeType="1"/>
            </p:cNvCxnSpPr>
            <p:nvPr/>
          </p:nvCxnSpPr>
          <p:spPr bwMode="auto">
            <a:xfrm>
              <a:off x="5715" y="7245"/>
              <a:ext cx="4080" cy="18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0" name="Прямоугольник 9"/>
          <p:cNvSpPr/>
          <p:nvPr/>
        </p:nvSpPr>
        <p:spPr>
          <a:xfrm>
            <a:off x="428596" y="2571744"/>
            <a:ext cx="2857520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0"/>
            <a:ext cx="3429024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2714620"/>
            <a:ext cx="428624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5072050"/>
            <a:ext cx="2714644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Марина\YandexDisk\Скриншоты\2017-01-29_19-31-0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621510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84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" y="0"/>
            <a:ext cx="9104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1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8938" y="0"/>
            <a:ext cx="8755576" cy="6621624"/>
            <a:chOff x="1125" y="1605"/>
            <a:chExt cx="14247" cy="8516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1125" y="4905"/>
              <a:ext cx="4590" cy="23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Дом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9585" y="1605"/>
              <a:ext cx="5205" cy="13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6600" dirty="0">
                  <a:latin typeface="Calibri" pitchFamily="34" charset="0"/>
                  <a:cs typeface="Arial" pitchFamily="34" charset="0"/>
                </a:rPr>
                <a:t>Б</a:t>
              </a:r>
              <a:r>
                <a: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алкон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8397" y="5085"/>
              <a:ext cx="6975" cy="20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Подоконник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9792" y="8771"/>
              <a:ext cx="3300" cy="13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лифт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439" name="AutoShape 7"/>
            <p:cNvCxnSpPr>
              <a:cxnSpLocks noChangeShapeType="1"/>
              <a:endCxn id="18437" idx="1"/>
            </p:cNvCxnSpPr>
            <p:nvPr/>
          </p:nvCxnSpPr>
          <p:spPr bwMode="auto">
            <a:xfrm>
              <a:off x="5839" y="6015"/>
              <a:ext cx="2557" cy="9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40" name="AutoShape 8"/>
            <p:cNvCxnSpPr>
              <a:cxnSpLocks noChangeShapeType="1"/>
            </p:cNvCxnSpPr>
            <p:nvPr/>
          </p:nvCxnSpPr>
          <p:spPr bwMode="auto">
            <a:xfrm flipV="1">
              <a:off x="5610" y="2955"/>
              <a:ext cx="3975" cy="195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41" name="AutoShape 9"/>
            <p:cNvCxnSpPr>
              <a:cxnSpLocks noChangeShapeType="1"/>
            </p:cNvCxnSpPr>
            <p:nvPr/>
          </p:nvCxnSpPr>
          <p:spPr bwMode="auto">
            <a:xfrm>
              <a:off x="5715" y="7245"/>
              <a:ext cx="4080" cy="18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0" name="Прямоугольник 9"/>
          <p:cNvSpPr/>
          <p:nvPr/>
        </p:nvSpPr>
        <p:spPr>
          <a:xfrm>
            <a:off x="428596" y="2571744"/>
            <a:ext cx="2857520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0"/>
            <a:ext cx="3429024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2714620"/>
            <a:ext cx="428624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5072050"/>
            <a:ext cx="2714644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229600" cy="2654296"/>
          </a:xfrm>
        </p:spPr>
        <p:txBody>
          <a:bodyPr>
            <a:noAutofit/>
          </a:bodyPr>
          <a:lstStyle/>
          <a:p>
            <a:r>
              <a:rPr lang="ru-RU" sz="8000" dirty="0" smtClean="0"/>
              <a:t>Кто нас защищает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Дорожные знаки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4643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Учебник</a:t>
            </a:r>
          </a:p>
          <a:p>
            <a:r>
              <a:rPr lang="ru-RU" sz="8000" dirty="0"/>
              <a:t> </a:t>
            </a:r>
            <a:r>
              <a:rPr lang="ru-RU" sz="8000" dirty="0" smtClean="0"/>
              <a:t>   с. 20</a:t>
            </a:r>
            <a:endParaRPr lang="ru-RU" sz="8000" dirty="0"/>
          </a:p>
        </p:txBody>
      </p:sp>
      <p:pic>
        <p:nvPicPr>
          <p:cNvPr id="26626" name="Picture 2" descr="http://minemshop.ru/images/1013245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90500"/>
            <a:ext cx="5191125" cy="666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67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5"/>
          <p:cNvPicPr>
            <a:picLocks noChangeArrowheads="1"/>
          </p:cNvPicPr>
          <p:nvPr/>
        </p:nvPicPr>
        <p:blipFill>
          <a:blip r:embed="rId2"/>
          <a:srcRect l="-6079" t="-4526" r="-25267" b="-1083"/>
          <a:stretch>
            <a:fillRect/>
          </a:stretch>
        </p:blipFill>
        <p:spPr bwMode="auto">
          <a:xfrm>
            <a:off x="285720" y="142852"/>
            <a:ext cx="5072098" cy="6215106"/>
          </a:xfrm>
          <a:prstGeom prst="rect">
            <a:avLst/>
          </a:prstGeom>
          <a:noFill/>
        </p:spPr>
      </p:pic>
      <p:pic>
        <p:nvPicPr>
          <p:cNvPr id="19459" name="Рисунок 6" descr="помощь0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22163" cy="6858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это машина -</a:t>
            </a:r>
            <a:br>
              <a:rPr lang="ru-RU" sz="6000" dirty="0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кабина!</a:t>
            </a:r>
            <a:br>
              <a:rPr lang="ru-RU" sz="6000" dirty="0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в ней проедет сам</a:t>
            </a:r>
            <a:br>
              <a:rPr lang="ru-RU" sz="6000" dirty="0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Вверх и вниз по этажам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42948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88938" y="0"/>
            <a:ext cx="8755576" cy="6621624"/>
            <a:chOff x="1125" y="1605"/>
            <a:chExt cx="14247" cy="8516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1125" y="4905"/>
              <a:ext cx="4590" cy="23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Дом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9585" y="1605"/>
              <a:ext cx="5205" cy="13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6600" dirty="0">
                  <a:latin typeface="Calibri" pitchFamily="34" charset="0"/>
                  <a:cs typeface="Arial" pitchFamily="34" charset="0"/>
                </a:rPr>
                <a:t>Б</a:t>
              </a:r>
              <a:r>
                <a: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алкон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8397" y="5085"/>
              <a:ext cx="6975" cy="20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Подоконник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9792" y="8771"/>
              <a:ext cx="3300" cy="13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лифт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439" name="AutoShape 7"/>
            <p:cNvCxnSpPr>
              <a:cxnSpLocks noChangeShapeType="1"/>
              <a:endCxn id="18437" idx="1"/>
            </p:cNvCxnSpPr>
            <p:nvPr/>
          </p:nvCxnSpPr>
          <p:spPr bwMode="auto">
            <a:xfrm>
              <a:off x="5839" y="6015"/>
              <a:ext cx="2557" cy="9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40" name="AutoShape 8"/>
            <p:cNvCxnSpPr>
              <a:cxnSpLocks noChangeShapeType="1"/>
            </p:cNvCxnSpPr>
            <p:nvPr/>
          </p:nvCxnSpPr>
          <p:spPr bwMode="auto">
            <a:xfrm flipV="1">
              <a:off x="5610" y="2955"/>
              <a:ext cx="3975" cy="195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41" name="AutoShape 9"/>
            <p:cNvCxnSpPr>
              <a:cxnSpLocks noChangeShapeType="1"/>
            </p:cNvCxnSpPr>
            <p:nvPr/>
          </p:nvCxnSpPr>
          <p:spPr bwMode="auto">
            <a:xfrm>
              <a:off x="5715" y="7245"/>
              <a:ext cx="4080" cy="18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3" name="Прямоугольник 12"/>
          <p:cNvSpPr/>
          <p:nvPr/>
        </p:nvSpPr>
        <p:spPr>
          <a:xfrm>
            <a:off x="5572132" y="5072050"/>
            <a:ext cx="2714644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0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285992"/>
            <a:ext cx="2528878" cy="1470025"/>
          </a:xfrm>
        </p:spPr>
        <p:txBody>
          <a:bodyPr/>
          <a:lstStyle/>
          <a:p>
            <a:r>
              <a:rPr lang="ru-RU" dirty="0" smtClean="0"/>
              <a:t>Рассказ домового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Марина\YandexDisk\Скриншоты\2017-01-29_19-31-0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894" y="285728"/>
            <a:ext cx="621510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84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5834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Одолела вас дремота.</a:t>
            </a:r>
            <a:br>
              <a:rPr lang="ru-RU" sz="2400" dirty="0" smtClean="0"/>
            </a:br>
            <a:r>
              <a:rPr lang="ru-RU" sz="2400" dirty="0" smtClean="0"/>
              <a:t>Шевельнуться неохота?</a:t>
            </a:r>
            <a:br>
              <a:rPr lang="ru-RU" sz="2400" dirty="0" smtClean="0"/>
            </a:br>
            <a:r>
              <a:rPr lang="ru-RU" sz="2400" dirty="0" smtClean="0"/>
              <a:t>Ну-ка делайте со мною</a:t>
            </a:r>
            <a:br>
              <a:rPr lang="ru-RU" sz="2400" dirty="0" smtClean="0"/>
            </a:br>
            <a:r>
              <a:rPr lang="ru-RU" sz="2400" dirty="0" smtClean="0"/>
              <a:t>Упражнение такое:</a:t>
            </a:r>
            <a:br>
              <a:rPr lang="ru-RU" sz="2400" dirty="0" smtClean="0"/>
            </a:br>
            <a:r>
              <a:rPr lang="ru-RU" sz="2400" dirty="0" smtClean="0"/>
              <a:t>Вверх, вниз потянись,</a:t>
            </a:r>
            <a:br>
              <a:rPr lang="ru-RU" sz="2400" dirty="0" smtClean="0"/>
            </a:br>
            <a:r>
              <a:rPr lang="ru-RU" sz="2400" dirty="0" smtClean="0"/>
              <a:t>Окончательно проснись.</a:t>
            </a:r>
            <a:br>
              <a:rPr lang="ru-RU" sz="2400" dirty="0" smtClean="0"/>
            </a:br>
            <a:r>
              <a:rPr lang="ru-RU" sz="2400" dirty="0" smtClean="0"/>
              <a:t>(Встали, руки через стороны вверх – потянулись.)</a:t>
            </a:r>
            <a:br>
              <a:rPr lang="ru-RU" sz="2400" dirty="0" smtClean="0"/>
            </a:br>
            <a:r>
              <a:rPr lang="ru-RU" sz="2400" dirty="0" smtClean="0"/>
              <a:t>Руки вытянуть пошире.</a:t>
            </a:r>
            <a:br>
              <a:rPr lang="ru-RU" sz="2400" dirty="0" smtClean="0"/>
            </a:br>
            <a:r>
              <a:rPr lang="ru-RU" sz="2400" dirty="0" smtClean="0"/>
              <a:t>(Руки в стороны.)</a:t>
            </a:r>
            <a:br>
              <a:rPr lang="ru-RU" sz="2400" dirty="0" smtClean="0"/>
            </a:br>
            <a:r>
              <a:rPr lang="ru-RU" sz="2400" dirty="0" smtClean="0"/>
              <a:t>Раз, два, три, четыре.</a:t>
            </a:r>
            <a:br>
              <a:rPr lang="ru-RU" sz="2400" dirty="0" smtClean="0"/>
            </a:br>
            <a:r>
              <a:rPr lang="ru-RU" sz="2400" dirty="0" smtClean="0"/>
              <a:t>Наклониться – три, четыре –</a:t>
            </a:r>
            <a:br>
              <a:rPr lang="ru-RU" sz="2400" dirty="0" smtClean="0"/>
            </a:br>
            <a:r>
              <a:rPr lang="ru-RU" sz="2400" dirty="0" smtClean="0"/>
              <a:t>(Наклоны.)</a:t>
            </a:r>
            <a:br>
              <a:rPr lang="ru-RU" sz="2400" dirty="0" smtClean="0"/>
            </a:br>
            <a:r>
              <a:rPr lang="ru-RU" sz="2400" dirty="0" smtClean="0"/>
              <a:t>И на месте поскакать.</a:t>
            </a:r>
            <a:br>
              <a:rPr lang="ru-RU" sz="2400" dirty="0" smtClean="0"/>
            </a:br>
            <a:r>
              <a:rPr lang="ru-RU" sz="2400" dirty="0" smtClean="0"/>
              <a:t>(Прыжки на месте.)</a:t>
            </a:r>
            <a:br>
              <a:rPr lang="ru-RU" sz="2400" dirty="0" smtClean="0"/>
            </a:br>
            <a:r>
              <a:rPr lang="ru-RU" sz="2400" dirty="0" smtClean="0"/>
              <a:t>На носок, потом на пятку.</a:t>
            </a:r>
            <a:br>
              <a:rPr lang="ru-RU" sz="2400" dirty="0" smtClean="0"/>
            </a:br>
            <a:r>
              <a:rPr lang="ru-RU" sz="2400" dirty="0" smtClean="0"/>
              <a:t>Все мы делаем зарядку. (Ходьба на месте.) </a:t>
            </a:r>
          </a:p>
          <a:p>
            <a:r>
              <a:rPr lang="ru-RU" sz="2400" dirty="0" smtClean="0"/>
              <a:t>Как пружинки мы присели, </a:t>
            </a:r>
          </a:p>
          <a:p>
            <a:r>
              <a:rPr lang="ru-RU" sz="2400" dirty="0" smtClean="0"/>
              <a:t> И на место тихо сели</a:t>
            </a:r>
          </a:p>
          <a:p>
            <a:endParaRPr lang="ru-RU" sz="2400" dirty="0"/>
          </a:p>
        </p:txBody>
      </p:sp>
      <p:pic>
        <p:nvPicPr>
          <p:cNvPr id="3" name="Рисунок 2" descr="C:\Users\Марина\YandexDisk\Скриншоты\2017-01-29_19-31-0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714620"/>
            <a:ext cx="27146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1412776"/>
            <a:ext cx="8247291" cy="28083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55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?</a:t>
            </a:r>
            <a:endParaRPr kumimoji="0" lang="ru-RU" sz="155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5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atic.videocore.tv/images/news_photos/ReT9C9CdTUjJNMDBxs1x3Vp9O4eRhLd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1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41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eroport.mos.ru/upload/medialibrary/bec/stroyploshchad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7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40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pt4web.ru/images/115/20871/64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talog.prosv.ru/images/big/e72b216b-05fa-11e1-9718-001018890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51003" cy="2643206"/>
          </a:xfrm>
          <a:prstGeom prst="rect">
            <a:avLst/>
          </a:prstGeom>
          <a:noFill/>
        </p:spPr>
      </p:pic>
      <p:pic>
        <p:nvPicPr>
          <p:cNvPr id="1028" name="Picture 4" descr="C:\Users\Марина\Desktop\IMG_20170125_150726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928802"/>
            <a:ext cx="7210296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agazinot.ru/files/picture/Sasa/StroyZnak/I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49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cmm.ru/uploads/posts/old-news/716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3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6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55576" y="836712"/>
            <a:ext cx="7632848" cy="54006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окрестностях твоего дома тоже может быть немало опасных мест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0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photos.wikimapia.org/p/00/01/91/97/1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s00.infourok.ru/images/doc/271/276327/img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736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Предвидеть опасность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liderpoint.org/images/referats/824b/(1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anilovka.rlopatin.pnzreg.ru/files/danilovka_lopatino_pnzreg_ru/foto_2/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630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НЕ разговаривай с незнакомцем и не впускай его в дом;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НЕ заходи с ним в лифт и подъезд;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НЕ садись в машину к незнакомцам;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НЕ задерживайся на улице после школы, особенно с наступлением темноты.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548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-214338"/>
            <a:ext cx="8501122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Предвидеть опасность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необходимости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действовать решительно и четко.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Бороться  до  последнего,  активно  просить  о  помощи  и  самому  ее </a:t>
            </a:r>
            <a:r>
              <a:rPr lang="ru-RU" sz="4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оказывать.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1holidays.ru/wp-content/uploads/2016/09/4863cccbab7672328a619eea971baa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516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image.slidesharecdn.com/3geogrt2p-160217110622/95/3-geogrt2-p-15-638.jpg?cb=14557073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388" y="1571612"/>
            <a:ext cx="2714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с.14 тетрадь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7987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YandexDisk\Скриншоты\2017-01-29_19-31-0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86058"/>
            <a:ext cx="35718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928670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Спасибо  за работу и  внимание! 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571480"/>
            <a:ext cx="4091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http://blog.7ya.ru/fulltext/Blogs/166140/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286124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2"/>
              </a:rPr>
              <a:t>Картинки по запросу ТЕЛЕФОНЫ ЭКСТРЕННЫХ СЛУЖБ - ДЛЯ ДЕТСКОГО САДА</a:t>
            </a:r>
            <a:endParaRPr lang="ru-RU" sz="1200" u="sng" dirty="0" smtClean="0"/>
          </a:p>
          <a:p>
            <a:endParaRPr lang="ru-RU" sz="1200" dirty="0"/>
          </a:p>
        </p:txBody>
      </p:sp>
      <p:pic>
        <p:nvPicPr>
          <p:cNvPr id="2049" name="Picture 1" descr="C:\Users\Марина\Desktop\2017-01-29_18-41-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5543550" cy="7143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1000108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https://videouroki.net/video/25-opasnyie-miesta.html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71612"/>
            <a:ext cx="458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https://videouroki.net/video/nachalniyeKlassi/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4" name="Picture 4" descr="https://im1-tub-ru.yandex.net/i?id=cb5798f4d2a60ebcaede0625cc4b70f8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2675" cy="3500438"/>
          </a:xfrm>
          <a:prstGeom prst="rect">
            <a:avLst/>
          </a:prstGeom>
          <a:noFill/>
        </p:spPr>
      </p:pic>
      <p:pic>
        <p:nvPicPr>
          <p:cNvPr id="35846" name="Picture 6" descr="http://www.voenvideo.ru/_nw/2/04845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5500694" cy="3664838"/>
          </a:xfrm>
          <a:prstGeom prst="rect">
            <a:avLst/>
          </a:prstGeom>
          <a:noFill/>
        </p:spPr>
      </p:pic>
      <p:pic>
        <p:nvPicPr>
          <p:cNvPr id="35848" name="Picture 8" descr="http://rusarminfo.ru/wp-content/uploads/2016/03/ucheniya-660x3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3571876"/>
            <a:ext cx="9072626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1214422"/>
            <a:ext cx="807246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гордимся своей армией – надежной защитой страны и всего нашего  народа.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mos-solnyshko.ru/wp-content/uploads/2015/08/74994687_Telefonuy_yekstrennuyh_sluzh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0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mos-solnyshko.ru/wp-content/uploads/2015/08/74994685_Telefonuy_yekstrennuyh_sluzh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287907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hudomama.com/purchases/uploads/331/ae1/5b7e13c5da63141f19c4e731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286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211</Words>
  <Application>Microsoft Office PowerPoint</Application>
  <PresentationFormat>Экран (4:3)</PresentationFormat>
  <Paragraphs>53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ОПАСНЫЕ    МЕСТА</vt:lpstr>
      <vt:lpstr>Кто нас защищает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ОПАСНЫЕ    МЕСТА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Рассказ домового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50</cp:revision>
  <dcterms:created xsi:type="dcterms:W3CDTF">2017-01-24T19:10:38Z</dcterms:created>
  <dcterms:modified xsi:type="dcterms:W3CDTF">2017-01-29T19:53:08Z</dcterms:modified>
</cp:coreProperties>
</file>