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9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0F3E-8B9E-4748-863A-31AFE82A21C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2274-81EF-4AB2-90E2-92F44C28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0F3E-8B9E-4748-863A-31AFE82A21C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2274-81EF-4AB2-90E2-92F44C28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0F3E-8B9E-4748-863A-31AFE82A21C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2274-81EF-4AB2-90E2-92F44C28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0F3E-8B9E-4748-863A-31AFE82A21C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2274-81EF-4AB2-90E2-92F44C28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0F3E-8B9E-4748-863A-31AFE82A21C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2274-81EF-4AB2-90E2-92F44C28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0F3E-8B9E-4748-863A-31AFE82A21C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2274-81EF-4AB2-90E2-92F44C28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0F3E-8B9E-4748-863A-31AFE82A21C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2274-81EF-4AB2-90E2-92F44C28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0F3E-8B9E-4748-863A-31AFE82A21C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2274-81EF-4AB2-90E2-92F44C28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0F3E-8B9E-4748-863A-31AFE82A21C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2274-81EF-4AB2-90E2-92F44C28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0F3E-8B9E-4748-863A-31AFE82A21C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2274-81EF-4AB2-90E2-92F44C28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0F3E-8B9E-4748-863A-31AFE82A21C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2274-81EF-4AB2-90E2-92F44C28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50F3E-8B9E-4748-863A-31AFE82A21C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E2274-81EF-4AB2-90E2-92F44C28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70;&#1083;&#1103;\&#1056;&#1072;&#1073;&#1086;&#1095;&#1080;&#1081;%20&#1089;&#1090;&#1086;&#1083;\&#1087;&#1086;&#1076;&#1075;&#1086;&#1090;&#1086;&#1074;&#1082;&#1072;%20&#1082;%20&#1091;&#1088;&#1086;&#1082;&#1091;%20&#1087;&#1086;%20&#1089;&#1082;&#1072;&#1079;&#1082;&#1072;&#1084;%20&#1082;&#1086;&#1079;&#1083;&#1086;&#1074;&#1072;\&#1084;&#1091;&#1079;&#1099;&#1082;&#1072;%20&#1085;&#1072;%20&#1085;&#1072;&#1095;&#1072;&#1083;&#1086;%20&#1091;&#1088;&#1086;&#1082;&#1072;.mp3" TargetMode="Externa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gif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01.chitalnya.ru/upload/720/22239957610145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1026" name="Picture 2" descr="http://vidio-video.ru/upload/video/thumbs/medium/2013/04/25/oblaka-trjam-zdravstvuite1366886874-517909da25ef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428999"/>
            <a:ext cx="4572000" cy="3429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i32.beon.ru/83/84/1628483/80/72940980/t_animashki_961_20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00504"/>
            <a:ext cx="2636598" cy="2643206"/>
          </a:xfrm>
          <a:prstGeom prst="rect">
            <a:avLst/>
          </a:prstGeom>
          <a:noFill/>
        </p:spPr>
      </p:pic>
      <p:pic>
        <p:nvPicPr>
          <p:cNvPr id="7" name="Picture 14" descr="http://www.pranapapillons.com/image/5443346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500438"/>
            <a:ext cx="2256696" cy="2181221"/>
          </a:xfrm>
          <a:prstGeom prst="rect">
            <a:avLst/>
          </a:prstGeom>
          <a:noFill/>
        </p:spPr>
      </p:pic>
      <p:pic>
        <p:nvPicPr>
          <p:cNvPr id="8" name="Picture 8" descr="http://i32.beon.ru/83/84/1628483/80/72940980/t_animashki_961_20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286511" y="500042"/>
            <a:ext cx="2128893" cy="2022487"/>
          </a:xfrm>
          <a:prstGeom prst="rect">
            <a:avLst/>
          </a:prstGeom>
          <a:noFill/>
        </p:spPr>
      </p:pic>
      <p:pic>
        <p:nvPicPr>
          <p:cNvPr id="9" name="Picture 4" descr="http://www.good-cook.ru/i/thbn/8/1/8167a741964b7a183f686d58812c0ca1.gif"/>
          <p:cNvPicPr>
            <a:picLocks noChangeAspect="1" noChangeArrowheads="1"/>
          </p:cNvPicPr>
          <p:nvPr/>
        </p:nvPicPr>
        <p:blipFill>
          <a:blip r:embed="rId7"/>
          <a:srcRect b="5172"/>
          <a:stretch>
            <a:fillRect/>
          </a:stretch>
        </p:blipFill>
        <p:spPr bwMode="auto">
          <a:xfrm>
            <a:off x="214282" y="285728"/>
            <a:ext cx="303068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8" descr="http://img10.proshkolu.ru/content/media/pic/std/4000000/3507000/3506669-5de04092db89d2d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3714752"/>
            <a:ext cx="1428750" cy="571501"/>
          </a:xfrm>
          <a:prstGeom prst="rect">
            <a:avLst/>
          </a:prstGeom>
          <a:noFill/>
        </p:spPr>
      </p:pic>
      <p:pic>
        <p:nvPicPr>
          <p:cNvPr id="11" name="Picture 18" descr="http://img10.proshkolu.ru/content/media/pic/std/4000000/3507000/3506669-5de04092db89d2d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6000768"/>
            <a:ext cx="1428750" cy="571501"/>
          </a:xfrm>
          <a:prstGeom prst="rect">
            <a:avLst/>
          </a:prstGeom>
          <a:noFill/>
        </p:spPr>
      </p:pic>
      <p:pic>
        <p:nvPicPr>
          <p:cNvPr id="12" name="Picture 18" descr="http://img10.proshkolu.ru/content/media/pic/std/4000000/3507000/3506669-5de04092db89d2d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2357430"/>
            <a:ext cx="1428750" cy="571501"/>
          </a:xfrm>
          <a:prstGeom prst="rect">
            <a:avLst/>
          </a:prstGeom>
          <a:noFill/>
        </p:spPr>
      </p:pic>
      <p:pic>
        <p:nvPicPr>
          <p:cNvPr id="13" name="Picture 12" descr="http://s19.rimg.info/e783450658991a112038a4bee7ec1d1b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64511">
            <a:off x="2570677" y="1647701"/>
            <a:ext cx="1343025" cy="1438275"/>
          </a:xfrm>
          <a:prstGeom prst="rect">
            <a:avLst/>
          </a:prstGeom>
          <a:noFill/>
        </p:spPr>
      </p:pic>
      <p:pic>
        <p:nvPicPr>
          <p:cNvPr id="14" name="Picture 20" descr="http://www.servimg.com/u/f49/16/59/70/46/0_5fb710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7786678" y="5357826"/>
            <a:ext cx="1357322" cy="1357322"/>
          </a:xfrm>
          <a:prstGeom prst="rect">
            <a:avLst/>
          </a:prstGeom>
          <a:noFill/>
        </p:spPr>
      </p:pic>
      <p:pic>
        <p:nvPicPr>
          <p:cNvPr id="15" name="музыка на начало уро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642910" y="18573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http://i063.radikal.ru/1003/c2/bf5758ad8d43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3611"/>
            <a:ext cx="9144000" cy="6861611"/>
          </a:xfrm>
          <a:prstGeom prst="rect">
            <a:avLst/>
          </a:prstGeom>
          <a:noFill/>
        </p:spPr>
      </p:pic>
      <p:pic>
        <p:nvPicPr>
          <p:cNvPr id="22530" name="Picture 2" descr="http://img3.proshkolu.ru/content/media/pic/std/3000000/2128000/2127272-feda769699101b5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857496"/>
            <a:ext cx="3096922" cy="3767154"/>
          </a:xfrm>
          <a:prstGeom prst="rect">
            <a:avLst/>
          </a:prstGeom>
          <a:noFill/>
        </p:spPr>
      </p:pic>
      <p:pic>
        <p:nvPicPr>
          <p:cNvPr id="22540" name="Picture 12" descr="http://img10.proshkolu.ru/content/media/pic/std/4000000/3075000/3074127-6eae6fb5603de34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500306"/>
            <a:ext cx="2332710" cy="2505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7" name="Picture 5" descr="C:\Documents and Settings\Юля\Рабочий стол\68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1" name="Picture 15" descr="http://zateevo.ru/userfiles/image/Ezhik/ezh23.jpg"/>
          <p:cNvPicPr>
            <a:picLocks noChangeAspect="1" noChangeArrowheads="1"/>
          </p:cNvPicPr>
          <p:nvPr/>
        </p:nvPicPr>
        <p:blipFill>
          <a:blip r:embed="rId2"/>
          <a:srcRect l="58334"/>
          <a:stretch>
            <a:fillRect/>
          </a:stretch>
        </p:blipFill>
        <p:spPr bwMode="auto">
          <a:xfrm>
            <a:off x="2714612" y="0"/>
            <a:ext cx="2000240" cy="3027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4295772" y="0"/>
            <a:ext cx="4848228" cy="3071834"/>
            <a:chOff x="1965" y="8715"/>
            <a:chExt cx="6960" cy="4005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1965" y="9525"/>
              <a:ext cx="3285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мечтательный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4380" y="8715"/>
              <a:ext cx="2415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Ёжик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1965" y="10380"/>
              <a:ext cx="3285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исследователь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1965" y="11175"/>
              <a:ext cx="3285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одинокий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2040" y="12090"/>
              <a:ext cx="3285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наблюдательный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5565" y="9525"/>
              <a:ext cx="3285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поэтичный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5565" y="10380"/>
              <a:ext cx="3285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грустный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5640" y="11175"/>
              <a:ext cx="3285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впечатлительный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5640" y="12090"/>
              <a:ext cx="3285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весёлый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4589" name="Picture 13" descr="http://zateevo.ru/userfiles/image/Ezhik/ezh23.jpg"/>
          <p:cNvPicPr>
            <a:picLocks noChangeAspect="1" noChangeArrowheads="1"/>
          </p:cNvPicPr>
          <p:nvPr/>
        </p:nvPicPr>
        <p:blipFill>
          <a:blip r:embed="rId2"/>
          <a:srcRect r="37500"/>
          <a:stretch>
            <a:fillRect/>
          </a:stretch>
        </p:blipFill>
        <p:spPr bwMode="auto">
          <a:xfrm>
            <a:off x="0" y="0"/>
            <a:ext cx="2714644" cy="3005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0" y="3071810"/>
            <a:ext cx="4848228" cy="3071834"/>
            <a:chOff x="1965" y="8715"/>
            <a:chExt cx="6960" cy="4005"/>
          </a:xfrm>
        </p:grpSpPr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1965" y="9525"/>
              <a:ext cx="3285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чувствительный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4380" y="8715"/>
              <a:ext cx="2415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Медвежонок</a:t>
              </a:r>
              <a:r>
                <a:rPr kumimoji="0" lang="ru-RU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auto">
            <a:xfrm>
              <a:off x="1965" y="10380"/>
              <a:ext cx="3285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безразличный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1965" y="11175"/>
              <a:ext cx="3285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разговорчивый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2040" y="12090"/>
              <a:ext cx="3285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наблюдательный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5565" y="9525"/>
              <a:ext cx="3285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глупый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5565" y="10380"/>
              <a:ext cx="3285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ценящий дружбу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5640" y="11175"/>
              <a:ext cx="3285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эмоциональный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5640" y="12090"/>
              <a:ext cx="3285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весёлый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4593" name="Picture 17" descr="http://img66.imageshack.us/img66/9430/skazka42jp0.gif"/>
          <p:cNvPicPr>
            <a:picLocks noChangeAspect="1" noChangeArrowheads="1"/>
          </p:cNvPicPr>
          <p:nvPr/>
        </p:nvPicPr>
        <p:blipFill>
          <a:blip r:embed="rId3"/>
          <a:srcRect l="41361"/>
          <a:stretch>
            <a:fillRect/>
          </a:stretch>
        </p:blipFill>
        <p:spPr bwMode="auto">
          <a:xfrm>
            <a:off x="5786446" y="3643314"/>
            <a:ext cx="2428892" cy="2375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245.imageshack.us/img245/4715/picture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54"/>
            <a:ext cx="9144000" cy="6929454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28596" y="285728"/>
            <a:ext cx="8501122" cy="23129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«…прикоснуться к красоте природы можно только сердцем»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Б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арто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4" name="Picture 4" descr="http://schulgina.de/sites/default/files/imagecache/big-foto/gallery_assist/1/gallery_assist239/lion86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643182"/>
            <a:ext cx="3126383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nowyqueen.ucoz.ru/black000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0474"/>
            <a:ext cx="9144000" cy="7038474"/>
          </a:xfrm>
          <a:prstGeom prst="rect">
            <a:avLst/>
          </a:prstGeom>
          <a:noFill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2976" y="1428736"/>
            <a:ext cx="6786610" cy="4572032"/>
            <a:chOff x="1935" y="4650"/>
            <a:chExt cx="7245" cy="4815"/>
          </a:xfrm>
        </p:grpSpPr>
        <p:sp>
          <p:nvSpPr>
            <p:cNvPr id="21507" name="Rectangle 3"/>
            <p:cNvSpPr>
              <a:spLocks noChangeArrowheads="1"/>
            </p:cNvSpPr>
            <p:nvPr/>
          </p:nvSpPr>
          <p:spPr bwMode="auto">
            <a:xfrm>
              <a:off x="3495" y="4650"/>
              <a:ext cx="3135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Слова - чувства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1935" y="5580"/>
              <a:ext cx="3135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изумление</a:t>
              </a: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1935" y="6435"/>
              <a:ext cx="3135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радость</a:t>
              </a: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1935" y="7230"/>
              <a:ext cx="3135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восторг</a:t>
              </a: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6045" y="5580"/>
              <a:ext cx="3135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восхищение</a:t>
              </a: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1935" y="8055"/>
              <a:ext cx="3135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спокойствие</a:t>
              </a: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1935" y="8880"/>
              <a:ext cx="3135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тревога</a:t>
              </a: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6045" y="6435"/>
              <a:ext cx="3135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грусть</a:t>
              </a: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6045" y="7230"/>
              <a:ext cx="3135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сожаление</a:t>
              </a: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6045" y="8055"/>
              <a:ext cx="3135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печаль</a:t>
              </a: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6045" y="8880"/>
              <a:ext cx="3135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удивление</a:t>
              </a: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1142976" y="214290"/>
            <a:ext cx="660507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какие чувства возникли в вашем сердце после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знакомства с этим произведением?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knigograd.com.ua/images/detailed/product_detailed_image_139093_426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85786" y="3857628"/>
            <a:ext cx="7929618" cy="2714644"/>
          </a:xfrm>
          <a:prstGeom prst="flowChartPreparat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Выбери и подготовь</a:t>
            </a:r>
            <a:r>
              <a:rPr lang="ru-RU" sz="2800" b="1" i="1" dirty="0" smtClean="0">
                <a:solidFill>
                  <a:srgbClr val="FFFF00"/>
                </a:solidFill>
              </a:rPr>
              <a:t>!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 1) подготовить выразительное чтение текста,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как бы нарисовать голосом сказочную красоту природы;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2) нарисовать иллюстрацию;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3) найти и прочитать другое произведение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Сергея Козлова о Ёжике.</a:t>
            </a:r>
          </a:p>
          <a:p>
            <a:pPr algn="ctr"/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6900882" cy="46434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Туман опустился, накрыл всё вокруг,</a:t>
            </a:r>
          </a:p>
          <a:p>
            <a:pPr>
              <a:buNone/>
            </a:pPr>
            <a:r>
              <a:rPr lang="ru-RU" dirty="0" smtClean="0"/>
              <a:t>И вдруг в тишине послышался звук.</a:t>
            </a:r>
          </a:p>
          <a:p>
            <a:pPr>
              <a:buNone/>
            </a:pPr>
            <a:r>
              <a:rPr lang="ru-RU" dirty="0" smtClean="0"/>
              <a:t>То громче, то тише, и тише, и тише,</a:t>
            </a:r>
          </a:p>
          <a:p>
            <a:pPr>
              <a:buNone/>
            </a:pPr>
            <a:r>
              <a:rPr lang="ru-RU" dirty="0" smtClean="0"/>
              <a:t>Шуршанье в тумане ёжик услышал.</a:t>
            </a:r>
          </a:p>
          <a:p>
            <a:pPr>
              <a:buNone/>
            </a:pPr>
            <a:r>
              <a:rPr lang="ru-RU" dirty="0" smtClean="0"/>
              <a:t>Ковёр из осенних листочков шуршит,</a:t>
            </a:r>
          </a:p>
          <a:p>
            <a:pPr>
              <a:buNone/>
            </a:pPr>
            <a:r>
              <a:rPr lang="ru-RU" dirty="0" smtClean="0"/>
              <a:t>И к нам на полянку ёжик спешит.</a:t>
            </a:r>
          </a:p>
          <a:p>
            <a:pPr>
              <a:buNone/>
            </a:pPr>
            <a:r>
              <a:rPr lang="ru-RU" dirty="0" smtClean="0"/>
              <a:t>Из листиков наших на яркой подстилке,</a:t>
            </a:r>
          </a:p>
          <a:p>
            <a:pPr>
              <a:buNone/>
            </a:pPr>
            <a:r>
              <a:rPr lang="ru-RU" dirty="0" smtClean="0"/>
              <a:t>Как будто на мягкой пуховой перинке,</a:t>
            </a:r>
          </a:p>
          <a:p>
            <a:pPr>
              <a:buNone/>
            </a:pPr>
            <a:r>
              <a:rPr lang="ru-RU" dirty="0" smtClean="0"/>
              <a:t>Туман одеялом зверька накрывает,</a:t>
            </a:r>
          </a:p>
          <a:p>
            <a:pPr>
              <a:buNone/>
            </a:pPr>
            <a:r>
              <a:rPr lang="ru-RU" dirty="0" smtClean="0"/>
              <a:t>Усталого ёжика спать приглашает.</a:t>
            </a:r>
            <a:endParaRPr lang="ru-RU" dirty="0"/>
          </a:p>
        </p:txBody>
      </p:sp>
      <p:pic>
        <p:nvPicPr>
          <p:cNvPr id="28674" name="Picture 2" descr="http://www.simresim.com/resim/karisik-resimler_06/gif-ifade-icon-9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3571876"/>
            <a:ext cx="1905000" cy="1905000"/>
          </a:xfrm>
          <a:prstGeom prst="rect">
            <a:avLst/>
          </a:prstGeom>
          <a:noFill/>
        </p:spPr>
      </p:pic>
      <p:pic>
        <p:nvPicPr>
          <p:cNvPr id="28676" name="Picture 4" descr="http://www.simresim.com/resim/karisik-resimler_06/gif-ifade-icon-9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36140">
            <a:off x="707292" y="4674304"/>
            <a:ext cx="1905000" cy="1905000"/>
          </a:xfrm>
          <a:prstGeom prst="rect">
            <a:avLst/>
          </a:prstGeom>
          <a:noFill/>
        </p:spPr>
      </p:pic>
      <p:pic>
        <p:nvPicPr>
          <p:cNvPr id="28678" name="Picture 6" descr="http://img40.imageshack.us/img40/9053/mapleleafbrownshakehgc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41872">
            <a:off x="5396296" y="4610486"/>
            <a:ext cx="2000264" cy="2000264"/>
          </a:xfrm>
          <a:prstGeom prst="rect">
            <a:avLst/>
          </a:prstGeom>
          <a:noFill/>
        </p:spPr>
      </p:pic>
      <p:pic>
        <p:nvPicPr>
          <p:cNvPr id="28680" name="Picture 8" descr="http://img-fotki.yandex.ru/get/5214/89635038.5ee/0_6f283_c1c393b8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882352">
            <a:off x="3050918" y="4710853"/>
            <a:ext cx="1237209" cy="2026463"/>
          </a:xfrm>
          <a:prstGeom prst="rect">
            <a:avLst/>
          </a:prstGeom>
          <a:noFill/>
        </p:spPr>
      </p:pic>
      <p:pic>
        <p:nvPicPr>
          <p:cNvPr id="8" name="Picture 8" descr="http://img-fotki.yandex.ru/get/5214/89635038.5ee/0_6f283_c1c393b8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73450">
            <a:off x="7229536" y="1513820"/>
            <a:ext cx="1237209" cy="2026463"/>
          </a:xfrm>
          <a:prstGeom prst="rect">
            <a:avLst/>
          </a:prstGeom>
          <a:noFill/>
        </p:spPr>
      </p:pic>
      <p:pic>
        <p:nvPicPr>
          <p:cNvPr id="28682" name="Picture 10" descr="http://img1.liveinternet.ru/images/attach/c/1/63/841/63841081_63390594_da6107b3c56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000504"/>
            <a:ext cx="3252601" cy="2486897"/>
          </a:xfrm>
          <a:prstGeom prst="rect">
            <a:avLst/>
          </a:prstGeom>
          <a:noFill/>
        </p:spPr>
      </p:pic>
      <p:pic>
        <p:nvPicPr>
          <p:cNvPr id="28684" name="Picture 12" descr="http://img1.liveinternet.ru/images/attach/c/1/63/841/63841081_63390594_da6107b3c56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0650" y="0"/>
            <a:ext cx="3943350" cy="3448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500043"/>
            <a:ext cx="6572264" cy="15001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Я  доволен своей работой на уроке,   считаю, что вместе с Ёжиком мне удалось прочувствовать красоту природы, удалось понять  чувства и ощущения главных  героев</a:t>
            </a:r>
            <a:endParaRPr lang="ru-RU" dirty="0"/>
          </a:p>
        </p:txBody>
      </p:sp>
      <p:pic>
        <p:nvPicPr>
          <p:cNvPr id="29700" name="Picture 4" descr="http://www.shkola21vrn.narod.ru/images/mer_os_b.gif"/>
          <p:cNvPicPr>
            <a:picLocks noChangeAspect="1" noChangeArrowheads="1"/>
          </p:cNvPicPr>
          <p:nvPr/>
        </p:nvPicPr>
        <p:blipFill>
          <a:blip r:embed="rId2"/>
          <a:srcRect l="23864" t="21368" r="4545" b="3845"/>
          <a:stretch>
            <a:fillRect/>
          </a:stretch>
        </p:blipFill>
        <p:spPr bwMode="auto">
          <a:xfrm>
            <a:off x="214282" y="357166"/>
            <a:ext cx="2357454" cy="1964545"/>
          </a:xfrm>
          <a:prstGeom prst="rect">
            <a:avLst/>
          </a:prstGeom>
          <a:noFill/>
        </p:spPr>
      </p:pic>
      <p:pic>
        <p:nvPicPr>
          <p:cNvPr id="6" name="Picture 8" descr="http://img-fotki.yandex.ru/get/5214/89635038.5ee/0_6f283_c1c393b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82352">
            <a:off x="684270" y="2052898"/>
            <a:ext cx="1835591" cy="3006572"/>
          </a:xfrm>
          <a:prstGeom prst="rect">
            <a:avLst/>
          </a:prstGeom>
          <a:noFill/>
        </p:spPr>
      </p:pic>
      <p:pic>
        <p:nvPicPr>
          <p:cNvPr id="29702" name="Picture 6" descr="http://s60.radikal.ru/i168/0912/70/a203b0e427a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572008"/>
            <a:ext cx="1857388" cy="1857390"/>
          </a:xfrm>
          <a:prstGeom prst="rect">
            <a:avLst/>
          </a:prstGeom>
          <a:noFill/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857488" y="2857496"/>
            <a:ext cx="583550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/>
              <a:t> Мог бы работать лучше, считаю, что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/>
              <a:t>недостаточно прочувствовал красоту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/>
              <a:t>природы, не совсем понял  чувства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/>
              <a:t> и ощущения Ёжика, Медвежонка, Зайца.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5072074"/>
            <a:ext cx="571810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 smtClean="0"/>
              <a:t>Мне не удалось раскрыть себя на уроке.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alika1987.narod.ru/b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54"/>
            <a:ext cx="9144000" cy="6929454"/>
          </a:xfrm>
          <a:prstGeom prst="rect">
            <a:avLst/>
          </a:prstGeom>
          <a:noFill/>
        </p:spPr>
      </p:pic>
      <p:pic>
        <p:nvPicPr>
          <p:cNvPr id="4" name="Рисунок 3" descr="1234467142_dda694a4260f.jpg"/>
          <p:cNvPicPr>
            <a:picLocks noChangeAspect="1"/>
          </p:cNvPicPr>
          <p:nvPr/>
        </p:nvPicPr>
        <p:blipFill>
          <a:blip r:embed="rId3"/>
          <a:srcRect t="35825"/>
          <a:stretch>
            <a:fillRect/>
          </a:stretch>
        </p:blipFill>
        <p:spPr>
          <a:xfrm>
            <a:off x="1142976" y="357166"/>
            <a:ext cx="6793369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772400" cy="5715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ambria" pitchFamily="18" charset="0"/>
              </a:rPr>
              <a:t>Читайте сказки С. Козлова!</a:t>
            </a:r>
            <a:endParaRPr lang="ru-RU" sz="32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5143512"/>
            <a:ext cx="7772400" cy="15097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Cambria" pitchFamily="18" charset="0"/>
              </a:rPr>
              <a:t>Удачи вам в дальнейших литературных исследованиях!</a:t>
            </a:r>
            <a:endParaRPr lang="ru-RU" sz="40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timer.od.ua/wp-content/uploads/2010/09/p9060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rusk.ru/images/2004/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7166"/>
            <a:ext cx="4714908" cy="6352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500562" y="642918"/>
            <a:ext cx="3714776" cy="5715040"/>
          </a:xfrm>
          <a:prstGeom prst="round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72066" y="1071546"/>
            <a:ext cx="28575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СОДЕРЖАНИЕ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571612"/>
            <a:ext cx="35719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Ёжик в тумане…………………………..3</a:t>
            </a:r>
          </a:p>
          <a:p>
            <a:r>
              <a:rPr lang="ru-RU" b="1" dirty="0" smtClean="0"/>
              <a:t>Красота………………………………….….5</a:t>
            </a:r>
          </a:p>
          <a:p>
            <a:r>
              <a:rPr lang="ru-RU" b="1" dirty="0" smtClean="0"/>
              <a:t>Лисичка………………………………….…7</a:t>
            </a:r>
          </a:p>
          <a:p>
            <a:r>
              <a:rPr lang="ru-RU" b="1" i="1" dirty="0" smtClean="0"/>
              <a:t>Разрешите с вами </a:t>
            </a:r>
            <a:r>
              <a:rPr lang="ru-RU" b="1" i="1" dirty="0" err="1" smtClean="0"/>
              <a:t>посумерничать</a:t>
            </a:r>
            <a:r>
              <a:rPr lang="ru-RU" b="1" i="1" dirty="0" smtClean="0"/>
              <a:t>……………….………..9</a:t>
            </a:r>
          </a:p>
          <a:p>
            <a:r>
              <a:rPr lang="ru-RU" b="1" dirty="0" smtClean="0"/>
              <a:t>Как ёжик и медвежонок протирали звёзды……………………11</a:t>
            </a:r>
          </a:p>
          <a:p>
            <a:r>
              <a:rPr lang="ru-RU" b="1" dirty="0" smtClean="0"/>
              <a:t>Такое дерево…………………………...13</a:t>
            </a:r>
          </a:p>
          <a:p>
            <a:r>
              <a:rPr lang="ru-RU" b="1" dirty="0" smtClean="0"/>
              <a:t>Чёрный омут……………………………17</a:t>
            </a:r>
          </a:p>
          <a:p>
            <a:r>
              <a:rPr lang="ru-RU" b="1" dirty="0" smtClean="0"/>
              <a:t>Тёплым тихим утром посреди зимы…………………………………….…19</a:t>
            </a:r>
          </a:p>
          <a:p>
            <a:endParaRPr lang="ru-RU" dirty="0"/>
          </a:p>
        </p:txBody>
      </p:sp>
      <p:pic>
        <p:nvPicPr>
          <p:cNvPr id="10" name="Picture 4" descr="http://i1.imagefor.me/m/240x180/58078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57158" y="214290"/>
            <a:ext cx="3143240" cy="2720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2844" y="3143248"/>
            <a:ext cx="375761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Сергей Козлов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Моделируем  </a:t>
            </a:r>
            <a:r>
              <a:rPr lang="ru-RU" dirty="0"/>
              <a:t>обложку к книге.</a:t>
            </a:r>
            <a:br>
              <a:rPr lang="ru-RU" dirty="0"/>
            </a:br>
            <a:endParaRPr lang="ru-RU" dirty="0"/>
          </a:p>
        </p:txBody>
      </p:sp>
      <p:pic>
        <p:nvPicPr>
          <p:cNvPr id="22530" name="Picture 2" descr="http://sch54.minsk.edu.by/sm_full.aspx?guid=69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3810000" cy="45529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1500174"/>
            <a:ext cx="48577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3500438"/>
            <a:ext cx="7143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1857364"/>
            <a:ext cx="3352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С.Г.Козлов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2786058"/>
            <a:ext cx="245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Сказки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3643314"/>
            <a:ext cx="237712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Ёжике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его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друзьях…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 descr="http://img.labirint.ru/images/comments_pic/1212/01lab3q5g1332359501.jpg"/>
          <p:cNvPicPr>
            <a:picLocks noChangeAspect="1" noChangeArrowheads="1"/>
          </p:cNvPicPr>
          <p:nvPr/>
        </p:nvPicPr>
        <p:blipFill>
          <a:blip r:embed="rId3" cstate="print"/>
          <a:srcRect l="6320" t="53685" r="30477" b="5262"/>
          <a:stretch>
            <a:fillRect/>
          </a:stretch>
        </p:blipFill>
        <p:spPr bwMode="auto">
          <a:xfrm>
            <a:off x="4214810" y="5572140"/>
            <a:ext cx="1153998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lib.rus.ec/i/85/114185/i_0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857760"/>
            <a:ext cx="1571604" cy="1821147"/>
          </a:xfrm>
          <a:prstGeom prst="rect">
            <a:avLst/>
          </a:prstGeom>
          <a:noFill/>
        </p:spPr>
      </p:pic>
      <p:pic>
        <p:nvPicPr>
          <p:cNvPr id="12" name="Picture 14" descr="http://thelib.ru/books/00/03/44/00034457/i_0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268807">
            <a:off x="1576838" y="2214961"/>
            <a:ext cx="1440882" cy="2144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42852"/>
            <a:ext cx="6643734" cy="65722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571480"/>
            <a:ext cx="521497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Барабинский школьный театр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1357298"/>
            <a:ext cx="5032148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Спектакль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сказкам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С.Г.Козлов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«Ёжик и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все,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все, все…»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4" descr="http://i1.imagefor.me/m/240x180/58078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643042" y="1285860"/>
            <a:ext cx="1651029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43108" y="3786190"/>
            <a:ext cx="4929222" cy="29546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Режиссёр – постановщик: </a:t>
            </a:r>
            <a:r>
              <a:rPr lang="ru-RU" sz="2000" b="1" dirty="0" smtClean="0"/>
              <a:t>Апчугова Ю.В.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Художники</a:t>
            </a:r>
            <a:r>
              <a:rPr lang="ru-RU" sz="2000" b="1" dirty="0" smtClean="0">
                <a:solidFill>
                  <a:srgbClr val="C00000"/>
                </a:solidFill>
              </a:rPr>
              <a:t>: 3-А класс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Актёры:</a:t>
            </a:r>
            <a:r>
              <a:rPr lang="ru-RU" sz="2000" b="1" dirty="0" smtClean="0"/>
              <a:t> </a:t>
            </a:r>
            <a:r>
              <a:rPr lang="ru-RU" b="1" dirty="0" smtClean="0"/>
              <a:t>Бухарина Жанна, </a:t>
            </a:r>
          </a:p>
          <a:p>
            <a:r>
              <a:rPr lang="ru-RU" b="1" dirty="0" smtClean="0"/>
              <a:t>Горбунова Виктория, </a:t>
            </a:r>
          </a:p>
          <a:p>
            <a:r>
              <a:rPr lang="ru-RU" b="1" dirty="0" smtClean="0"/>
              <a:t>Доронин Дмитрий, </a:t>
            </a:r>
          </a:p>
          <a:p>
            <a:r>
              <a:rPr lang="ru-RU" b="1" dirty="0" smtClean="0"/>
              <a:t>Королёва Катерина, </a:t>
            </a:r>
          </a:p>
          <a:p>
            <a:r>
              <a:rPr lang="ru-RU" b="1" dirty="0" smtClean="0"/>
              <a:t>Лопатченко Лера, </a:t>
            </a:r>
          </a:p>
          <a:p>
            <a:r>
              <a:rPr lang="ru-RU" b="1" dirty="0" smtClean="0"/>
              <a:t>Орлова Виктория, </a:t>
            </a:r>
          </a:p>
          <a:p>
            <a:r>
              <a:rPr lang="ru-RU" b="1" dirty="0" smtClean="0"/>
              <a:t>Соболева Анастасия.</a:t>
            </a:r>
          </a:p>
          <a:p>
            <a:endParaRPr lang="ru-RU" dirty="0"/>
          </a:p>
        </p:txBody>
      </p:sp>
      <p:pic>
        <p:nvPicPr>
          <p:cNvPr id="16385" name="Picture 1" descr="C:\Documents and Settings\Юля\Мои документы\Мои рисунки\мои школьные дети № 2\3 класс\29.10.2013\DSC08218.JPG"/>
          <p:cNvPicPr>
            <a:picLocks noChangeAspect="1" noChangeArrowheads="1"/>
          </p:cNvPicPr>
          <p:nvPr/>
        </p:nvPicPr>
        <p:blipFill>
          <a:blip r:embed="rId3" cstate="print"/>
          <a:srcRect t="13158"/>
          <a:stretch>
            <a:fillRect/>
          </a:stretch>
        </p:blipFill>
        <p:spPr bwMode="auto">
          <a:xfrm>
            <a:off x="4643438" y="4000504"/>
            <a:ext cx="4143404" cy="2698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42844" y="214290"/>
            <a:ext cx="176202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26 ноября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785794"/>
            <a:ext cx="179728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Начало: 11.30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14" descr="http://thelib.ru/books/00/03/44/00034457/i_0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2129940" cy="3384390"/>
          </a:xfrm>
          <a:prstGeom prst="rect">
            <a:avLst/>
          </a:prstGeom>
          <a:noFill/>
        </p:spPr>
      </p:pic>
      <p:pic>
        <p:nvPicPr>
          <p:cNvPr id="14" name="Picture 2" descr="http://lib.rus.ec/i/85/114185/i_0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285728"/>
            <a:ext cx="1857388" cy="3286148"/>
          </a:xfrm>
          <a:prstGeom prst="rect">
            <a:avLst/>
          </a:prstGeom>
          <a:noFill/>
        </p:spPr>
      </p:pic>
      <p:pic>
        <p:nvPicPr>
          <p:cNvPr id="16387" name="Picture 3" descr="http://img-fotki.yandex.ru/get/4420/82339510.50/0_64bbf_49da5405_L"/>
          <p:cNvPicPr>
            <a:picLocks noChangeAspect="1" noChangeArrowheads="1"/>
          </p:cNvPicPr>
          <p:nvPr/>
        </p:nvPicPr>
        <p:blipFill>
          <a:blip r:embed="rId6"/>
          <a:srcRect l="16384"/>
          <a:stretch>
            <a:fillRect/>
          </a:stretch>
        </p:blipFill>
        <p:spPr bwMode="auto">
          <a:xfrm>
            <a:off x="5715008" y="2000240"/>
            <a:ext cx="1285884" cy="1153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rusk.ru/images/2004/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0"/>
            <a:ext cx="4714908" cy="6352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500562" y="357166"/>
            <a:ext cx="3714776" cy="5715040"/>
          </a:xfrm>
          <a:prstGeom prst="round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72066" y="642918"/>
            <a:ext cx="28575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СОДЕРЖАНИЕ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214422"/>
            <a:ext cx="35719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Ёжик в тумане…………………………..3</a:t>
            </a:r>
          </a:p>
          <a:p>
            <a:r>
              <a:rPr lang="ru-RU" b="1" dirty="0" smtClean="0"/>
              <a:t>Красота………………………………….….5</a:t>
            </a:r>
          </a:p>
          <a:p>
            <a:r>
              <a:rPr lang="ru-RU" b="1" dirty="0" smtClean="0"/>
              <a:t>Лисичка………………………………….…7</a:t>
            </a:r>
          </a:p>
          <a:p>
            <a:r>
              <a:rPr lang="ru-RU" b="1" i="1" dirty="0" smtClean="0"/>
              <a:t>Разрешите с вами </a:t>
            </a:r>
            <a:r>
              <a:rPr lang="ru-RU" b="1" i="1" dirty="0" err="1" smtClean="0"/>
              <a:t>посумерничать</a:t>
            </a:r>
            <a:r>
              <a:rPr lang="ru-RU" b="1" i="1" dirty="0" smtClean="0"/>
              <a:t>……………….………..9</a:t>
            </a:r>
          </a:p>
          <a:p>
            <a:r>
              <a:rPr lang="ru-RU" b="1" dirty="0" smtClean="0"/>
              <a:t>Как ёжик и медвежонок протирали звёзды……………………11</a:t>
            </a:r>
          </a:p>
          <a:p>
            <a:r>
              <a:rPr lang="ru-RU" b="1" dirty="0" smtClean="0"/>
              <a:t>Такое дерево…………………………...13</a:t>
            </a:r>
          </a:p>
          <a:p>
            <a:r>
              <a:rPr lang="ru-RU" b="1" dirty="0" smtClean="0"/>
              <a:t>Чёрный омут……………………………17</a:t>
            </a:r>
          </a:p>
          <a:p>
            <a:r>
              <a:rPr lang="ru-RU" b="1" dirty="0" smtClean="0"/>
              <a:t>Тёплым тихим утром посреди зимы…………………………………….…19</a:t>
            </a:r>
          </a:p>
          <a:p>
            <a:endParaRPr lang="ru-RU" dirty="0"/>
          </a:p>
        </p:txBody>
      </p:sp>
      <p:pic>
        <p:nvPicPr>
          <p:cNvPr id="10" name="Picture 4" descr="http://i1.imagefor.me/m/240x180/58078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7158" y="214290"/>
            <a:ext cx="3143240" cy="2720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2844" y="3000372"/>
            <a:ext cx="3757610" cy="8572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Сергей Козлов</a:t>
            </a:r>
          </a:p>
        </p:txBody>
      </p:sp>
      <p:pic>
        <p:nvPicPr>
          <p:cNvPr id="17410" name="Picture 2" descr="http://img-fotki.yandex.ru/get/5211/83430585.5/0_848b3_88543a3d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3" y="4000505"/>
            <a:ext cx="3786215" cy="2697072"/>
          </a:xfrm>
          <a:prstGeom prst="rect">
            <a:avLst/>
          </a:prstGeom>
          <a:noFill/>
        </p:spPr>
      </p:pic>
      <p:pic>
        <p:nvPicPr>
          <p:cNvPr id="17412" name="Picture 4" descr="http://im6-tub-ru.yandex.net/i?id=2576228-6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429132"/>
            <a:ext cx="1941635" cy="1456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375761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Сергей Козлов</a:t>
            </a:r>
            <a:endParaRPr lang="ru-RU" dirty="0"/>
          </a:p>
        </p:txBody>
      </p:sp>
      <p:pic>
        <p:nvPicPr>
          <p:cNvPr id="1026" name="Picture 2" descr="http://img3.proshkolu.ru/content/media/pic/std/2000000/1061000/1060006-f6dcd94ecd0db6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52"/>
            <a:ext cx="30458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img.4pk.ru/300x10000/images/16/19649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6"/>
            <a:ext cx="2857500" cy="2857500"/>
          </a:xfrm>
          <a:prstGeom prst="rect">
            <a:avLst/>
          </a:prstGeom>
          <a:noFill/>
        </p:spPr>
      </p:pic>
      <p:pic>
        <p:nvPicPr>
          <p:cNvPr id="1030" name="Picture 6" descr="http://www.kniga.com/books/assets/product_images/imgs/n73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071810"/>
            <a:ext cx="2643205" cy="3579185"/>
          </a:xfrm>
          <a:prstGeom prst="rect">
            <a:avLst/>
          </a:prstGeom>
          <a:noFill/>
        </p:spPr>
      </p:pic>
      <p:pic>
        <p:nvPicPr>
          <p:cNvPr id="1034" name="Picture 10" descr="http://s3.goods.ozstatic.by/ay/1000/295/295/10/10295295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214818"/>
            <a:ext cx="2214578" cy="2428892"/>
          </a:xfrm>
          <a:prstGeom prst="rect">
            <a:avLst/>
          </a:prstGeom>
          <a:noFill/>
        </p:spPr>
      </p:pic>
      <p:pic>
        <p:nvPicPr>
          <p:cNvPr id="1036" name="Picture 12" descr="http://www.det-book.ru/components/com_virtuemart/shop_image/product/_______________._4e6e5879d8b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071810"/>
            <a:ext cx="1857356" cy="2357454"/>
          </a:xfrm>
          <a:prstGeom prst="rect">
            <a:avLst/>
          </a:prstGeom>
          <a:noFill/>
        </p:spPr>
      </p:pic>
      <p:pic>
        <p:nvPicPr>
          <p:cNvPr id="1038" name="Picture 14" descr="http://img2.labirint.ru/bookstore/books/163296/big.jpg"/>
          <p:cNvPicPr>
            <a:picLocks noChangeAspect="1" noChangeArrowheads="1"/>
          </p:cNvPicPr>
          <p:nvPr/>
        </p:nvPicPr>
        <p:blipFill>
          <a:blip r:embed="rId7"/>
          <a:srcRect t="28677" b="29411"/>
          <a:stretch>
            <a:fillRect/>
          </a:stretch>
        </p:blipFill>
        <p:spPr bwMode="auto">
          <a:xfrm>
            <a:off x="3000364" y="1428737"/>
            <a:ext cx="2428892" cy="1643074"/>
          </a:xfrm>
          <a:prstGeom prst="rect">
            <a:avLst/>
          </a:prstGeom>
          <a:noFill/>
        </p:spPr>
      </p:pic>
      <p:pic>
        <p:nvPicPr>
          <p:cNvPr id="1040" name="Picture 16" descr="http://www.knigograd.com.ua/images/detailed/52135299945950a5222334c7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5143512"/>
            <a:ext cx="1857356" cy="150533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928794" y="1000108"/>
            <a:ext cx="223304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22 августа 1939 года </a:t>
            </a:r>
            <a:endParaRPr lang="ru-RU" dirty="0"/>
          </a:p>
        </p:txBody>
      </p:sp>
      <p:pic>
        <p:nvPicPr>
          <p:cNvPr id="19458" name="Picture 2" descr="http://s1.goods.ozstatic.by/200/890/293/10/10293890_0_Sergey_Kozlov_Skazki_Sergey_Kozlov.jpg"/>
          <p:cNvPicPr>
            <a:picLocks noChangeAspect="1" noChangeArrowheads="1"/>
          </p:cNvPicPr>
          <p:nvPr/>
        </p:nvPicPr>
        <p:blipFill>
          <a:blip r:embed="rId9"/>
          <a:srcRect t="10563"/>
          <a:stretch>
            <a:fillRect/>
          </a:stretch>
        </p:blipFill>
        <p:spPr bwMode="auto">
          <a:xfrm>
            <a:off x="4786314" y="3000372"/>
            <a:ext cx="2523755" cy="3633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8" name="Picture 16" descr="http://alika1987.narod.ru/b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54"/>
            <a:ext cx="9144000" cy="69294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Разрешите с вами </a:t>
            </a:r>
            <a:r>
              <a:rPr lang="ru-RU" dirty="0" err="1" smtClean="0"/>
              <a:t>посумерничать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8440" name="AutoShape 8" descr="http://%D0%B0%D1%83%D0%B4%D0%B8%D0%BE%D1%85%D1%80%D0%B5%D1%81%D1%82%D0%BE%D0%BC%D0%B0%D1%82%D0%B8%D1%8F.%D1%80%D1%84/a_competitions2/1265.jpg"/>
          <p:cNvSpPr>
            <a:spLocks noChangeAspect="1" noChangeArrowheads="1"/>
          </p:cNvSpPr>
          <p:nvPr/>
        </p:nvSpPr>
        <p:spPr bwMode="auto">
          <a:xfrm>
            <a:off x="155575" y="-2171700"/>
            <a:ext cx="6457950" cy="452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://%D0%B0%D1%83%D0%B4%D0%B8%D0%BE%D1%85%D1%80%D0%B5%D1%81%D1%82%D0%BE%D0%BC%D0%B0%D1%82%D0%B8%D1%8F.%D1%80%D1%84/a_competitions2/1265.jpg"/>
          <p:cNvSpPr>
            <a:spLocks noChangeAspect="1" noChangeArrowheads="1"/>
          </p:cNvSpPr>
          <p:nvPr/>
        </p:nvSpPr>
        <p:spPr bwMode="auto">
          <a:xfrm>
            <a:off x="155575" y="-2171700"/>
            <a:ext cx="6457950" cy="452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://%D0%B0%D1%83%D0%B4%D0%B8%D0%BE%D1%85%D1%80%D0%B5%D1%81%D1%82%D0%BE%D0%BC%D0%B0%D1%82%D0%B8%D1%8F.%D1%80%D1%84/a_competitions2/1265.jpg"/>
          <p:cNvSpPr>
            <a:spLocks noChangeAspect="1" noChangeArrowheads="1"/>
          </p:cNvSpPr>
          <p:nvPr/>
        </p:nvSpPr>
        <p:spPr bwMode="auto">
          <a:xfrm>
            <a:off x="155575" y="-2171700"/>
            <a:ext cx="6457950" cy="452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6" name="Picture 14" descr="http://im0-tub-ru.yandex.net/i?id=286640773-2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4000528" cy="2791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static.diary.ru/userdir/1/5/1/6/1516429/746710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14686"/>
            <a:ext cx="5143504" cy="345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img.beatrisa.ru/forums/monthly_06_2010/user1623/post124799_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261"/>
            <a:ext cx="9144000" cy="691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2" y="357166"/>
            <a:ext cx="46434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Чердак</a:t>
            </a:r>
            <a:endParaRPr lang="ru-RU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484" name="Picture 4" descr="http://savepic.ru/39582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696676"/>
            <a:ext cx="4688739" cy="3518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img1.liveinternet.ru/images/attach/b/3/16/282/16282846_WP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6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1500174"/>
            <a:ext cx="4257191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заволакивает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85728"/>
            <a:ext cx="273344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низинки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285728"/>
            <a:ext cx="2654894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завопил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500438"/>
            <a:ext cx="7082708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мелет не разбери чего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5357826"/>
            <a:ext cx="6108532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сумерки сгущались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1508" name="Picture 4" descr="http://www.failopomoika.com/forums/monthly_01_2011/user14527/post442626_img3_b4d0103a16d60763c36403bff31232c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143000" cy="1885950"/>
          </a:xfrm>
          <a:prstGeom prst="rect">
            <a:avLst/>
          </a:prstGeom>
          <a:noFill/>
        </p:spPr>
      </p:pic>
      <p:pic>
        <p:nvPicPr>
          <p:cNvPr id="21510" name="Picture 6" descr="http://www.failopomoika.com/forums/monthly_01_2011/user14527/post442626_img3_b4d0103a16d60763c36403bff31232c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37275">
            <a:off x="6842744" y="3435226"/>
            <a:ext cx="1285884" cy="2121709"/>
          </a:xfrm>
          <a:prstGeom prst="rect">
            <a:avLst/>
          </a:prstGeom>
          <a:noFill/>
        </p:spPr>
      </p:pic>
      <p:pic>
        <p:nvPicPr>
          <p:cNvPr id="21512" name="Picture 8" descr="http://www.bloger.co.il/userimages/d/d7060ea3-5de8-46dc-9f43-84c875ceed18/5010-20120831144108604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8344" y="0"/>
            <a:ext cx="315656" cy="357190"/>
          </a:xfrm>
          <a:prstGeom prst="rect">
            <a:avLst/>
          </a:prstGeom>
          <a:noFill/>
        </p:spPr>
      </p:pic>
      <p:pic>
        <p:nvPicPr>
          <p:cNvPr id="13" name="Picture 8" descr="http://www.bloger.co.il/userimages/d/d7060ea3-5de8-46dc-9f43-84c875ceed18/5010-20120831144108604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76" y="214290"/>
            <a:ext cx="347666" cy="393412"/>
          </a:xfrm>
          <a:prstGeom prst="rect">
            <a:avLst/>
          </a:prstGeom>
          <a:noFill/>
        </p:spPr>
      </p:pic>
      <p:pic>
        <p:nvPicPr>
          <p:cNvPr id="14" name="Picture 8" descr="http://www.bloger.co.il/userimages/d/d7060ea3-5de8-46dc-9f43-84c875ceed18/5010-20120831144108604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5404" y="857232"/>
            <a:ext cx="285752" cy="323351"/>
          </a:xfrm>
          <a:prstGeom prst="rect">
            <a:avLst/>
          </a:prstGeom>
          <a:noFill/>
        </p:spPr>
      </p:pic>
      <p:pic>
        <p:nvPicPr>
          <p:cNvPr id="15" name="Picture 8" descr="http://www.bloger.co.il/userimages/d/d7060ea3-5de8-46dc-9f43-84c875ceed18/5010-20120831144108604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142984"/>
            <a:ext cx="357190" cy="404189"/>
          </a:xfrm>
          <a:prstGeom prst="rect">
            <a:avLst/>
          </a:prstGeom>
          <a:noFill/>
        </p:spPr>
      </p:pic>
      <p:pic>
        <p:nvPicPr>
          <p:cNvPr id="16" name="Picture 8" descr="http://www.bloger.co.il/userimages/d/d7060ea3-5de8-46dc-9f43-84c875ceed18/5010-20120831144108604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76" y="1571612"/>
            <a:ext cx="357190" cy="418169"/>
          </a:xfrm>
          <a:prstGeom prst="rect">
            <a:avLst/>
          </a:prstGeom>
          <a:noFill/>
        </p:spPr>
      </p:pic>
      <p:pic>
        <p:nvPicPr>
          <p:cNvPr id="21514" name="Picture 10" descr="http://wiki.dsz-roleplay.de/images/5/53/Sternch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256"/>
            <a:ext cx="642942" cy="642942"/>
          </a:xfrm>
          <a:prstGeom prst="rect">
            <a:avLst/>
          </a:prstGeom>
          <a:noFill/>
        </p:spPr>
      </p:pic>
      <p:pic>
        <p:nvPicPr>
          <p:cNvPr id="18" name="Picture 10" descr="http://wiki.dsz-roleplay.de/images/5/53/Sternch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286124"/>
            <a:ext cx="428628" cy="428628"/>
          </a:xfrm>
          <a:prstGeom prst="rect">
            <a:avLst/>
          </a:prstGeom>
          <a:noFill/>
        </p:spPr>
      </p:pic>
      <p:pic>
        <p:nvPicPr>
          <p:cNvPr id="21516" name="Picture 12" descr="http://wiki.dsz-roleplay.de/images/5/53/Sternche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1071546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411</Words>
  <Application>Microsoft Office PowerPoint</Application>
  <PresentationFormat>Экран (4:3)</PresentationFormat>
  <Paragraphs>109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 Моделируем  обложку к книге. </vt:lpstr>
      <vt:lpstr>Слайд 4</vt:lpstr>
      <vt:lpstr>Слайд 5</vt:lpstr>
      <vt:lpstr>Сергей Козлов</vt:lpstr>
      <vt:lpstr>Разрешите с вами посумерничать.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Читайте сказки С. Козлова!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Таскаева Юля</dc:creator>
  <cp:lastModifiedBy>Таскаева Юля</cp:lastModifiedBy>
  <cp:revision>37</cp:revision>
  <dcterms:created xsi:type="dcterms:W3CDTF">2013-11-16T12:23:34Z</dcterms:created>
  <dcterms:modified xsi:type="dcterms:W3CDTF">2013-11-25T12:22:02Z</dcterms:modified>
</cp:coreProperties>
</file>