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200400"/>
            <a:ext cx="7543800" cy="152400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Масштаб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653136"/>
            <a:ext cx="6858000" cy="990600"/>
          </a:xfrm>
        </p:spPr>
        <p:txBody>
          <a:bodyPr/>
          <a:lstStyle/>
          <a:p>
            <a:pPr algn="r"/>
            <a:r>
              <a:rPr lang="ru-RU" b="1" dirty="0" smtClean="0"/>
              <a:t>6 класс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99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514376"/>
              </p:ext>
            </p:extLst>
          </p:nvPr>
        </p:nvGraphicFramePr>
        <p:xfrm>
          <a:off x="1475656" y="692696"/>
          <a:ext cx="6096000" cy="481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79208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Расстояние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Масштаб карты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Длина отрезка на карте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37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Задача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ГБОУ 1596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км 12 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1:1000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3,012 см</a:t>
                      </a:r>
                      <a:endParaRPr lang="ru-RU" sz="1600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Задача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Ст. «Переделкино» и ст. «Солнечная»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1:2000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 см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Задача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ул. Приречная </a:t>
                      </a:r>
                      <a:r>
                        <a:rPr lang="ru-RU" sz="1600" baseline="0" dirty="0" smtClean="0"/>
                        <a:t> д.  1 –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1:4000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25см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Задача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ГБОУ</a:t>
                      </a:r>
                      <a:r>
                        <a:rPr lang="ru-RU" sz="1600" baseline="0" dirty="0" smtClean="0"/>
                        <a:t> 1596, памятник ВОВ (</a:t>
                      </a:r>
                      <a:r>
                        <a:rPr lang="ru-RU" sz="1600" baseline="0" dirty="0" err="1" smtClean="0"/>
                        <a:t>Боровское</a:t>
                      </a:r>
                      <a:r>
                        <a:rPr lang="ru-RU" sz="1600" baseline="0" dirty="0" smtClean="0"/>
                        <a:t> ш.32)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1500 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1:6000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 см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693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39</TotalTime>
  <Words>69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NewsPrint</vt:lpstr>
      <vt:lpstr>Масштаб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Масштаб</dc:title>
  <dc:creator>Надежда Пономарёва</dc:creator>
  <cp:lastModifiedBy>надежда</cp:lastModifiedBy>
  <cp:revision>7</cp:revision>
  <dcterms:created xsi:type="dcterms:W3CDTF">2017-01-23T16:41:57Z</dcterms:created>
  <dcterms:modified xsi:type="dcterms:W3CDTF">2017-01-23T17:26:06Z</dcterms:modified>
</cp:coreProperties>
</file>