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4B5150-D1E7-4D48-9E78-E47156B5BC1D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6DA93C-8D4B-410E-9F96-466DEDA9E4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Основы светской этики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9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Проверь себя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этика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в</a:t>
            </a:r>
            <a:r>
              <a:rPr lang="ru-RU" sz="3200" dirty="0" smtClean="0"/>
              <a:t>ежливость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уважение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д</a:t>
            </a:r>
            <a:r>
              <a:rPr lang="ru-RU" sz="3200" dirty="0" smtClean="0"/>
              <a:t>обро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щ</a:t>
            </a:r>
            <a:r>
              <a:rPr lang="ru-RU" sz="3200" dirty="0" smtClean="0"/>
              <a:t>едрость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д</a:t>
            </a:r>
            <a:r>
              <a:rPr lang="ru-RU" sz="3200" dirty="0" smtClean="0"/>
              <a:t>ружба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б</a:t>
            </a:r>
            <a:r>
              <a:rPr lang="ru-RU" sz="3200" dirty="0" smtClean="0"/>
              <a:t>ескорыстие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порядочность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07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Честный, честность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200" dirty="0" smtClean="0"/>
              <a:t>Проникнутый искренностью и прямотой, добросовестный. </a:t>
            </a:r>
          </a:p>
          <a:p>
            <a:pPr marL="0" indent="0">
              <a:buNone/>
            </a:pPr>
            <a:r>
              <a:rPr lang="ru-RU" sz="3200" dirty="0" smtClean="0"/>
              <a:t>( С. И. Ожегов. Толковый словарь              русского языка).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2. Правдивый, прямой, добросовестный. </a:t>
            </a:r>
          </a:p>
          <a:p>
            <a:pPr marL="0" indent="0">
              <a:buNone/>
            </a:pPr>
            <a:r>
              <a:rPr lang="ru-RU" sz="3200" dirty="0" smtClean="0"/>
              <a:t>(</a:t>
            </a:r>
            <a:r>
              <a:rPr lang="ru-RU" sz="3200" dirty="0"/>
              <a:t>Ш</a:t>
            </a:r>
            <a:r>
              <a:rPr lang="ru-RU" sz="3200" dirty="0" smtClean="0"/>
              <a:t>кольный толковый словарь).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63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Честность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/>
              <a:t>и</a:t>
            </a:r>
            <a:r>
              <a:rPr lang="ru-RU" sz="3200" dirty="0" smtClean="0"/>
              <a:t>скренность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добросовестность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б</a:t>
            </a:r>
            <a:r>
              <a:rPr lang="ru-RU" sz="3200" dirty="0" smtClean="0"/>
              <a:t>езупречность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</a:t>
            </a:r>
            <a:r>
              <a:rPr lang="ru-RU" sz="3200" dirty="0" smtClean="0"/>
              <a:t>рямота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</a:t>
            </a:r>
            <a:r>
              <a:rPr lang="ru-RU" sz="3200" dirty="0" smtClean="0"/>
              <a:t>равдивость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н</a:t>
            </a:r>
            <a:r>
              <a:rPr lang="ru-RU" sz="3200" dirty="0" smtClean="0"/>
              <a:t>адёжность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порядочность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659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effectLst/>
              </a:rPr>
              <a:t>честь</a:t>
            </a:r>
            <a:endParaRPr lang="ru-RU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0" y="174076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/>
              <a:t>честный</a:t>
            </a:r>
            <a:endParaRPr lang="ru-RU" sz="4800" dirty="0"/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0" y="350100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/>
              <a:t>честность</a:t>
            </a:r>
            <a:endParaRPr lang="ru-RU" sz="48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435511" y="1284962"/>
            <a:ext cx="114298" cy="665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41757" y="2883767"/>
            <a:ext cx="108052" cy="746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9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честь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3600" dirty="0" smtClean="0"/>
              <a:t>Достойные уважения и гордости моральные качества и этические принципы личности.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47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честь        честность, честный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репутация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искренность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добросовестность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безупречность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прямота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правдивость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надёжность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порядочность</a:t>
            </a:r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195736" y="908720"/>
            <a:ext cx="9361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534392" y="1196752"/>
            <a:ext cx="4571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259632" y="1196752"/>
            <a:ext cx="4571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4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85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Основы светской этики</vt:lpstr>
      <vt:lpstr>Проверь себя</vt:lpstr>
      <vt:lpstr>Честный, честность</vt:lpstr>
      <vt:lpstr>Честность</vt:lpstr>
      <vt:lpstr>честь</vt:lpstr>
      <vt:lpstr>честь</vt:lpstr>
      <vt:lpstr>честь        честность, честный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светской этики</dc:title>
  <dc:creator>acer-пк</dc:creator>
  <cp:lastModifiedBy>acer-пк</cp:lastModifiedBy>
  <cp:revision>10</cp:revision>
  <dcterms:created xsi:type="dcterms:W3CDTF">2016-11-27T11:53:45Z</dcterms:created>
  <dcterms:modified xsi:type="dcterms:W3CDTF">2016-11-27T14:18:10Z</dcterms:modified>
</cp:coreProperties>
</file>