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уроку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«Постоянный ток»</a:t>
            </a: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пройденного, актуализация знаний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зарядов существуют 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6"/>
            <a:ext cx="5760640" cy="41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существует  вокруг заряженного тела 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770551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.Какая сила называется электрической ?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77668"/>
            <a:ext cx="4799236" cy="373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3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заставить двигаться электрический заряд ?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192467"/>
            <a:ext cx="4032448" cy="390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6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тела называют проводниками 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05355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5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тела называют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изоляторами?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76664" cy="406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0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тела называют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полупроводниками?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28308"/>
            <a:ext cx="4968552" cy="377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2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56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Приложение к уроку </vt:lpstr>
      <vt:lpstr>Какие виды зарядов существуют ? </vt:lpstr>
      <vt:lpstr>Что существует  вокруг заряженного тела ? </vt:lpstr>
      <vt:lpstr>.Какая сила называется электрической ? </vt:lpstr>
      <vt:lpstr>Как заставить двигаться электрический заряд ? </vt:lpstr>
      <vt:lpstr>Какие тела называют проводниками ?</vt:lpstr>
      <vt:lpstr>Какие тела называют изоляторами?</vt:lpstr>
      <vt:lpstr>Какие тела называют полупроводниками?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к уроку </dc:title>
  <dc:creator>админ</dc:creator>
  <cp:lastModifiedBy>админ</cp:lastModifiedBy>
  <cp:revision>27</cp:revision>
  <dcterms:created xsi:type="dcterms:W3CDTF">2017-01-15T08:41:45Z</dcterms:created>
  <dcterms:modified xsi:type="dcterms:W3CDTF">2017-01-15T10:17:07Z</dcterms:modified>
</cp:coreProperties>
</file>