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92696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 have some jam, please?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 yourself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 welcome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0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utumn">
  <a:themeElements>
    <a:clrScheme name="Другая 4">
      <a:dk1>
        <a:sysClr val="windowText" lastClr="000000"/>
      </a:dk1>
      <a:lt1>
        <a:sysClr val="window" lastClr="FFFFFF"/>
      </a:lt1>
      <a:dk2>
        <a:srgbClr val="FFC965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TM02455610[[fn=Осень]]</Template>
  <TotalTime>1</TotalTime>
  <Words>21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Autumn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2016-10-19T16:16:36Z</dcterms:created>
  <dcterms:modified xsi:type="dcterms:W3CDTF">2016-10-19T16:22:39Z</dcterms:modified>
</cp:coreProperties>
</file>