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5" r:id="rId2"/>
    <p:sldId id="338" r:id="rId3"/>
    <p:sldId id="334" r:id="rId4"/>
    <p:sldId id="318" r:id="rId5"/>
    <p:sldId id="345" r:id="rId6"/>
    <p:sldId id="340" r:id="rId7"/>
    <p:sldId id="341" r:id="rId8"/>
    <p:sldId id="342" r:id="rId9"/>
    <p:sldId id="303" r:id="rId10"/>
    <p:sldId id="343" r:id="rId11"/>
    <p:sldId id="344" r:id="rId12"/>
    <p:sldId id="268" r:id="rId13"/>
    <p:sldId id="346" r:id="rId14"/>
    <p:sldId id="347" r:id="rId15"/>
    <p:sldId id="348" r:id="rId16"/>
    <p:sldId id="349" r:id="rId17"/>
    <p:sldId id="350" r:id="rId18"/>
    <p:sldId id="351" r:id="rId19"/>
    <p:sldId id="354" r:id="rId20"/>
    <p:sldId id="301" r:id="rId21"/>
    <p:sldId id="35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602"/>
    <a:srgbClr val="283F11"/>
    <a:srgbClr val="21340E"/>
    <a:srgbClr val="0000CC"/>
    <a:srgbClr val="6600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6" autoAdjust="0"/>
    <p:restoredTop sz="86379" autoAdjust="0"/>
  </p:normalViewPr>
  <p:slideViewPr>
    <p:cSldViewPr>
      <p:cViewPr>
        <p:scale>
          <a:sx n="75" d="100"/>
          <a:sy n="75" d="100"/>
        </p:scale>
        <p:origin x="-66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BB71C81-3834-42FB-B76F-6917E7661F9C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15E22FF-B3D0-4BCB-AAB1-BBBE5CFBD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EA1A-948C-40AE-B6C5-E8460606592E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164A-8192-460F-AFD4-139D4A27A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F6CD-CFC5-409E-ACF3-AEFB8D85545A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4ADD-70FE-4205-92F2-341AB3BEB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ACCF-5DC3-4C2A-8E70-80AD3149C911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4BA0-8DE7-4EFC-9FE6-5D0ECEECF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26B55-EE64-4E83-A979-6A907B9E0ADB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EE83-4219-4AA4-BE70-6DAE15E4D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4A2E-944A-407A-B190-0DFDC7A82EAA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62A9-FE35-4BB6-A0F9-D1022BFD3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56B7-2A6C-4FF9-88DC-5E12510FD5AD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8446-ECEA-4708-A4FF-D75F292EA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5714-C014-4259-9AF1-E0AD6128E0D3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29F8-F053-468E-A806-58A354532B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C43F-5A39-4778-9AD3-8AB0B1570829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434C-1BF1-4CB9-99D5-4A59E4D5B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7579-65A2-416E-A84C-2FC7B38AF176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6223-1E60-46F0-A9E1-BD14B69F76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7511-4040-4B9E-A1C4-3A5F7168680A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DB78-0191-440F-B764-465861978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A870-A927-486D-8002-0681835C658E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DFE9-A013-4F22-9AE0-3BD51894C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03744-BB21-4766-A270-66835348DF50}" type="datetimeFigureOut">
              <a:rPr lang="ru-RU"/>
              <a:pPr>
                <a:defRPr/>
              </a:pPr>
              <a:t>04.02.2017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FDF42-A11F-468C-AB76-8E8EECA1F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CEE7B5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642918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Окружающий мир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УМК «Школа России» А.А.Плешаков 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«как живут растения?»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1 класс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72008"/>
            <a:ext cx="3714776" cy="17859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</a:rPr>
              <a:t>МБОУ «</a:t>
            </a:r>
            <a:r>
              <a:rPr lang="ru-RU" sz="1800" b="1" dirty="0" err="1" smtClean="0">
                <a:solidFill>
                  <a:schemeClr val="tx1">
                    <a:lumMod val="10000"/>
                  </a:schemeClr>
                </a:solidFill>
              </a:rPr>
              <a:t>Боголюбовская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</a:rPr>
              <a:t> средняя общеобразовательная </a:t>
            </a:r>
            <a:r>
              <a:rPr lang="ru-RU" sz="1800" b="1" dirty="0" err="1" smtClean="0">
                <a:solidFill>
                  <a:schemeClr val="tx1">
                    <a:lumMod val="10000"/>
                  </a:schemeClr>
                </a:solidFill>
              </a:rPr>
              <a:t>щкола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</a:rPr>
              <a:t>»</a:t>
            </a:r>
          </a:p>
          <a:p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</a:rPr>
              <a:t>у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</a:rPr>
              <a:t>читель начальных классов</a:t>
            </a:r>
          </a:p>
          <a:p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</a:rPr>
              <a:t>Крюкова Елена Анатольевна</a:t>
            </a:r>
            <a:endParaRPr lang="ru-RU" sz="18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llyslide.com/thumbs/4ce49d685c1597bf53827af1b5febad8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 необходимо растениям для жизни?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6866" name="Picture 2" descr="http://fotohomka.ru/images/Dec/03/bba74145fb8e1a2fb388319dd46f3b8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8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 l="1972" t="2343" r="2723" b="-745"/>
          <a:stretch>
            <a:fillRect/>
          </a:stretch>
        </p:blipFill>
        <p:spPr>
          <a:xfrm>
            <a:off x="2143108" y="0"/>
            <a:ext cx="6215106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5572140"/>
            <a:ext cx="1714480" cy="78581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Franklin Gothic Demi" pitchFamily="34" charset="0"/>
              </a:rPr>
              <a:t>ТЕПЛО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857628"/>
            <a:ext cx="1785918" cy="78581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Franklin Gothic Demi" pitchFamily="34" charset="0"/>
              </a:rPr>
              <a:t>ВОДА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480" y="285728"/>
            <a:ext cx="1785918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Franklin Gothic Demi" pitchFamily="34" charset="0"/>
              </a:rPr>
              <a:t>СВЕТ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1928802"/>
            <a:ext cx="2071702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Franklin Gothic Demi" pitchFamily="34" charset="0"/>
              </a:rPr>
              <a:t>ВОЗДУХ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3214688" y="5072063"/>
            <a:ext cx="1928812" cy="1500187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 rot="9672723">
            <a:off x="5427663" y="3451225"/>
            <a:ext cx="1276350" cy="1535113"/>
          </a:xfrm>
          <a:prstGeom prst="wedgeEllipseCallout">
            <a:avLst>
              <a:gd name="adj1" fmla="val -23955"/>
              <a:gd name="adj2" fmla="val 80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олнце 15"/>
          <p:cNvSpPr/>
          <p:nvPr/>
        </p:nvSpPr>
        <p:spPr>
          <a:xfrm>
            <a:off x="5357813" y="357188"/>
            <a:ext cx="1643062" cy="13573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2928938" y="1785938"/>
            <a:ext cx="2357437" cy="128587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hotosflowery.ru/photo/8e/8eb4eab7bdbc63ca4d9d39e9ac2e3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10000"/>
                  </a:schemeClr>
                </a:solidFill>
              </a:rPr>
              <a:t>Зачем поливают растения?</a:t>
            </a:r>
            <a:endParaRPr lang="ru-RU" sz="40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kvartirnyj-remont.com/wp-content/uploads/2014/10/624705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810500" cy="498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10000"/>
                  </a:schemeClr>
                </a:solidFill>
              </a:rPr>
              <a:t>Зачем комнатные растения ставят близко к окну?</a:t>
            </a:r>
            <a:endParaRPr lang="ru-RU" sz="36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ladyclever.com/wp-content/uploads/2013/10/aptplant-1024x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96000" cy="568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Для чего нужна тряпочка при уходе за растениями?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3010" name="Picture 2" descr="http://lifedon.com.ua/uploads/posts/2016-02/1455559516_pfl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00105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1-tub-ru.yandex.net/i?id=ded350fc50a55d6f2f07c931fbf76f82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929090" cy="53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webgreenland.com/uploads/photo_articles/ss28hFZ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538116" cy="532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Почему растение погибло?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5058" name="Picture 2" descr="http://www.wallpack.ru/wall_output/flower/10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1537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496944" cy="936104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2">
                <a:lumMod val="75000"/>
                <a:alpha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Растениям необходимы…</a:t>
            </a:r>
            <a:endParaRPr lang="ru-RU" sz="32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6" descr="Sky Clouds And Heavenly Light Rays1 Consumer Product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215" y="1268760"/>
            <a:ext cx="5562281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&amp;Vcy;&amp;ocy;&amp;dcy;&amp;acy; &amp;mcy;&amp;ocy;&amp;zhcy;&amp;iecy;&amp;tcy; &amp;scy;&amp;tcy;&amp;acy;&amp;tcy;&amp;softcy; &amp;scy;&amp;tcy;&amp;rcy;&amp;acy;&amp;tcy;&amp;iecy;&amp;gcy;&amp;icy;&amp;chcy;&amp;iecy;&amp;scy;&amp;kcy;&amp;icy;&amp;mcy; &amp;rcy;&amp;iecy;&amp;scy;&amp;ucy;&amp;rcy;&amp;scy;&amp;ocy;&amp;mcy; - &amp;Ocy;&amp;bcy;&amp;shchcy;&amp;iecy;&amp;scy;&amp;tcy;&amp;vcy;&amp;ocy; - &amp;Ncy;&amp;ocy;&amp;vcy;&amp;ocy;&amp;scy;&amp;tcy;&amp;icy; - CHEL74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46" y="1315005"/>
            <a:ext cx="3213131" cy="2140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hild Safety Eye Opener: The Nash &amp; Associates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22" y="3585334"/>
            <a:ext cx="3156034" cy="3156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4335" y="2840665"/>
            <a:ext cx="2509952" cy="505271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  <a:alpha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Вода</a:t>
            </a:r>
            <a:endParaRPr lang="ru-RU" sz="28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3846" y="6136920"/>
            <a:ext cx="3302040" cy="505271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  <a:alpha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Солнечный свет</a:t>
            </a:r>
            <a:endParaRPr lang="ru-RU" sz="28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02408" y="5454055"/>
            <a:ext cx="2509952" cy="505271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  <a:alpha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Воздух</a:t>
            </a:r>
            <a:endParaRPr lang="ru-RU" sz="28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6136921"/>
            <a:ext cx="2509952" cy="505271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  <a:alpha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Тепло</a:t>
            </a:r>
            <a:endParaRPr lang="ru-RU" sz="28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76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3-tub-ru.yandex.net/i?id=b08327d3d134fa42973c2b084761f41f&amp;n=33&amp;h=215&amp;w=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801716-preview[1].jpg"/>
          <p:cNvPicPr>
            <a:picLocks noChangeAspect="1"/>
          </p:cNvPicPr>
          <p:nvPr/>
        </p:nvPicPr>
        <p:blipFill>
          <a:blip r:embed="rId2" cstate="print"/>
          <a:srcRect l="49906" t="14143" r="16230" b="19180"/>
          <a:stretch>
            <a:fillRect/>
          </a:stretch>
        </p:blipFill>
        <p:spPr>
          <a:xfrm>
            <a:off x="6286512" y="1214422"/>
            <a:ext cx="1714491" cy="198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канирование0001.jpg"/>
          <p:cNvPicPr>
            <a:picLocks noChangeAspect="1"/>
          </p:cNvPicPr>
          <p:nvPr/>
        </p:nvPicPr>
        <p:blipFill>
          <a:blip r:embed="rId3" cstate="print"/>
          <a:srcRect l="19531" r="4784"/>
          <a:stretch>
            <a:fillRect/>
          </a:stretch>
        </p:blipFill>
        <p:spPr>
          <a:xfrm>
            <a:off x="428624" y="3786187"/>
            <a:ext cx="2643177" cy="218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анирование0002.jpg"/>
          <p:cNvPicPr>
            <a:picLocks noChangeAspect="1"/>
          </p:cNvPicPr>
          <p:nvPr/>
        </p:nvPicPr>
        <p:blipFill>
          <a:blip r:embed="rId4" cstate="print"/>
          <a:srcRect l="22645" t="23173"/>
          <a:stretch>
            <a:fillRect/>
          </a:stretch>
        </p:blipFill>
        <p:spPr>
          <a:xfrm>
            <a:off x="4289917" y="3714752"/>
            <a:ext cx="3661195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in_2[1].jpg"/>
          <p:cNvPicPr>
            <a:picLocks noChangeAspect="1"/>
          </p:cNvPicPr>
          <p:nvPr/>
        </p:nvPicPr>
        <p:blipFill>
          <a:blip r:embed="rId5" cstate="print"/>
          <a:srcRect l="10156" t="9337" r="26562" b="45482"/>
          <a:stretch>
            <a:fillRect/>
          </a:stretch>
        </p:blipFill>
        <p:spPr>
          <a:xfrm>
            <a:off x="571500" y="1251519"/>
            <a:ext cx="2571740" cy="190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14500" y="142875"/>
            <a:ext cx="6000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Правила ухода </a:t>
            </a:r>
          </a:p>
          <a:p>
            <a:pPr algn="ctr">
              <a:defRPr/>
            </a:pPr>
            <a:r>
              <a:rPr lang="ru-RU" sz="3200" b="1" i="1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за комнатными растениями: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" y="3214688"/>
            <a:ext cx="3638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1.Регулярный полив…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500" y="2786063"/>
            <a:ext cx="38496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2. Рыхление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верхнего слоя почвы…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525" y="5857875"/>
            <a:ext cx="44354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3. Протирание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и опрыскивание листьев…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263" y="5857875"/>
            <a:ext cx="40909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4. Беречь растение 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от сквозняков и холода…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psiholik.ru/kak-rabotate-v-gruppe-v2/579168_html_m2145ad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724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643314"/>
            <a:ext cx="22860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1023938" y="2997200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228773" y="122638"/>
            <a:ext cx="4902748" cy="10565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5400" b="1" dirty="0" smtClean="0">
                <a:solidFill>
                  <a:srgbClr val="016601"/>
                </a:solidFill>
                <a:latin typeface="Bookman Old Style" pitchFamily="18" charset="0"/>
                <a:cs typeface="Arial" charset="0"/>
              </a:rPr>
              <a:t>Растения</a:t>
            </a:r>
          </a:p>
        </p:txBody>
      </p:sp>
      <p:pic>
        <p:nvPicPr>
          <p:cNvPr id="17410" name="Picture 2" descr="https://im1-tub-ru.yandex.net/i?id=424cc215f672d0245c80b2a09529642a&amp;n=33&amp;h=150&amp;w=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428892" cy="4429156"/>
          </a:xfrm>
          <a:prstGeom prst="rect">
            <a:avLst/>
          </a:prstGeom>
          <a:noFill/>
        </p:spPr>
      </p:pic>
      <p:pic>
        <p:nvPicPr>
          <p:cNvPr id="17412" name="Picture 4" descr="http://derevomag.ru/images/phocagallery/bereza/thumbs/phoca_thumb_l_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736"/>
            <a:ext cx="20925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smito.ru/upload/normal/moskva-prodayu_berezu_dub_klen_kashtan_lipu_oreh_ryabinu_cheremuhu_shelkovicu_yasen_43274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7743" y="1381930"/>
            <a:ext cx="2198704" cy="204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dachavremya.ru/wp-content/uploads/2016/03/podkormka-maliny-vesno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86190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Новая папка (4)\Goroh[1]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28662" y="236537"/>
            <a:ext cx="7416800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1908175" y="1844675"/>
            <a:ext cx="2357438" cy="1285875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3348038" y="1412875"/>
            <a:ext cx="1785937" cy="1071563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2771775" y="3573463"/>
            <a:ext cx="2500313" cy="785812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843213" y="5373688"/>
            <a:ext cx="2286000" cy="142875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924300" y="3284538"/>
            <a:ext cx="1428750" cy="214312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Отгадайте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загадку: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  <a:t>В этот гладкий колобок</a:t>
            </a:r>
            <a:b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  <a:t>Бронзового цвета</a:t>
            </a:r>
            <a:b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  <a:t>Спрятан маленький дубок</a:t>
            </a:r>
            <a:b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25000"/>
                  </a:schemeClr>
                </a:solidFill>
              </a:rPr>
              <a:t>Будущего лета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http://3.bp.blogspot.com/_RqyImLpZwHA/THOyTCUJadI/AAAAAAAAAyE/umfRMqOdCoA/s1600/1+%D0%B6%D0%B5%D0%BB%D1%83%D0%B4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429000"/>
            <a:ext cx="421484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2b998fe4534022e617f11024ab155bf9&amp;n=33&amp;h=215&amp;w=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К\Desktop\image-11-12-14-02-1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" r="3950"/>
          <a:stretch/>
        </p:blipFill>
        <p:spPr bwMode="auto">
          <a:xfrm>
            <a:off x="642910" y="738000"/>
            <a:ext cx="8095177" cy="61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erramia.ru/wp-content/uploads/2011/06/deadtreestory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5715040"/>
          </a:xfrm>
          <a:prstGeom prst="rect">
            <a:avLst/>
          </a:prstGeom>
          <a:noFill/>
        </p:spPr>
      </p:pic>
      <p:sp>
        <p:nvSpPr>
          <p:cNvPr id="3" name="Содержимое 3"/>
          <p:cNvSpPr txBox="1">
            <a:spLocks/>
          </p:cNvSpPr>
          <p:nvPr/>
        </p:nvSpPr>
        <p:spPr bwMode="auto">
          <a:xfrm>
            <a:off x="1500165" y="5000636"/>
            <a:ext cx="6143669" cy="1643074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EE7B5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Растения живые.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EE7B5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Они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 растут,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развиваются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,     приносят потомство. </a:t>
            </a:r>
          </a:p>
          <a:p>
            <a:pPr marL="547688" marR="0" lvl="0" indent="-411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EE7B5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Каждое растение когда-нибудь умирает.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-7184-118645417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7103"/>
            <a:ext cx="8072494" cy="608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4">
      <a:dk1>
        <a:srgbClr val="9EFE9E"/>
      </a:dk1>
      <a:lt1>
        <a:srgbClr val="D3ECB9"/>
      </a:lt1>
      <a:dk2>
        <a:srgbClr val="CCFFCC"/>
      </a:dk2>
      <a:lt2>
        <a:srgbClr val="CCFF66"/>
      </a:lt2>
      <a:accent1>
        <a:srgbClr val="BCFFDA"/>
      </a:accent1>
      <a:accent2>
        <a:srgbClr val="CCFFCC"/>
      </a:accent2>
      <a:accent3>
        <a:srgbClr val="4DFE9C"/>
      </a:accent3>
      <a:accent4>
        <a:srgbClr val="00B0F0"/>
      </a:accent4>
      <a:accent5>
        <a:srgbClr val="F8F8E9"/>
      </a:accent5>
      <a:accent6>
        <a:srgbClr val="FFFF66"/>
      </a:accent6>
      <a:hlink>
        <a:srgbClr val="BCFFDA"/>
      </a:hlink>
      <a:folHlink>
        <a:srgbClr val="CCFFC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2406</TotalTime>
  <Words>112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Окружающий мир УМК «Школа России» А.А.Плешаков  «как живут растения?» 1 класс</vt:lpstr>
      <vt:lpstr>Слайд 2</vt:lpstr>
      <vt:lpstr>Слайд 3</vt:lpstr>
      <vt:lpstr>Слайд 4</vt:lpstr>
      <vt:lpstr>Отгадайте загадку: В этот гладкий колобок Бронзового цвета Спрятан маленький дубок Будущего лета </vt:lpstr>
      <vt:lpstr>Слайд 6</vt:lpstr>
      <vt:lpstr>Слайд 7</vt:lpstr>
      <vt:lpstr>Слайд 8</vt:lpstr>
      <vt:lpstr>Слайд 9</vt:lpstr>
      <vt:lpstr>Слайд 10</vt:lpstr>
      <vt:lpstr>Что необходимо растениям для жизни?  </vt:lpstr>
      <vt:lpstr>Слайд 12</vt:lpstr>
      <vt:lpstr>Слайд 13</vt:lpstr>
      <vt:lpstr>Слайд 14</vt:lpstr>
      <vt:lpstr>Слайд 15</vt:lpstr>
      <vt:lpstr>Для чего нужна тряпочка при уходе за растениями?</vt:lpstr>
      <vt:lpstr>Слайд 17</vt:lpstr>
      <vt:lpstr>Почему растение погибло?</vt:lpstr>
      <vt:lpstr>Слайд 19</vt:lpstr>
      <vt:lpstr>Слайд 20</vt:lpstr>
      <vt:lpstr>Слайд 21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keywords>моя</cp:keywords>
  <cp:lastModifiedBy>Алена</cp:lastModifiedBy>
  <cp:revision>238</cp:revision>
  <dcterms:created xsi:type="dcterms:W3CDTF">2008-11-18T12:09:11Z</dcterms:created>
  <dcterms:modified xsi:type="dcterms:W3CDTF">2017-02-04T18:49:48Z</dcterms:modified>
</cp:coreProperties>
</file>