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6" r:id="rId4"/>
    <p:sldId id="258" r:id="rId5"/>
    <p:sldId id="259" r:id="rId6"/>
    <p:sldId id="269" r:id="rId7"/>
    <p:sldId id="260" r:id="rId8"/>
    <p:sldId id="262" r:id="rId9"/>
    <p:sldId id="263" r:id="rId10"/>
    <p:sldId id="261" r:id="rId11"/>
    <p:sldId id="270" r:id="rId12"/>
    <p:sldId id="268" r:id="rId13"/>
    <p:sldId id="272" r:id="rId14"/>
    <p:sldId id="273" r:id="rId15"/>
    <p:sldId id="271" r:id="rId16"/>
    <p:sldId id="266" r:id="rId17"/>
    <p:sldId id="267" r:id="rId18"/>
    <p:sldId id="264" r:id="rId19"/>
    <p:sldId id="298" r:id="rId20"/>
    <p:sldId id="274" r:id="rId21"/>
    <p:sldId id="275" r:id="rId22"/>
    <p:sldId id="276" r:id="rId23"/>
    <p:sldId id="277" r:id="rId24"/>
    <p:sldId id="281" r:id="rId25"/>
    <p:sldId id="299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1BCF30-3E9C-4698-AA76-CACB4DEBF3E6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F1AEE-6296-43C6-8695-CD0A26E95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CYSrdfE_R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9048" y="2492896"/>
            <a:ext cx="9433048" cy="36724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Миньоны </a:t>
            </a:r>
          </a:p>
          <a:p>
            <a:r>
              <a:rPr lang="ru-RU" sz="8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96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Читландии</a:t>
            </a:r>
            <a:endParaRPr lang="ru-RU" sz="199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Урок-игра по литературе </a:t>
            </a:r>
            <a:br>
              <a:rPr lang="ru-RU" dirty="0" smtClean="0"/>
            </a:br>
            <a:r>
              <a:rPr lang="ru-RU" dirty="0" smtClean="0"/>
              <a:t>за курс </a:t>
            </a:r>
            <a:r>
              <a:rPr lang="en-US" dirty="0" smtClean="0"/>
              <a:t>III</a:t>
            </a:r>
            <a:r>
              <a:rPr lang="ru-RU" dirty="0" smtClean="0"/>
              <a:t> четверти </a:t>
            </a:r>
            <a:br>
              <a:rPr lang="ru-RU" dirty="0" smtClean="0"/>
            </a:br>
            <a:r>
              <a:rPr lang="ru-RU" dirty="0" smtClean="0"/>
              <a:t>в 5 классе</a:t>
            </a:r>
            <a:endParaRPr lang="ru-RU" dirty="0"/>
          </a:p>
        </p:txBody>
      </p:sp>
      <p:pic>
        <p:nvPicPr>
          <p:cNvPr id="4" name="Picture 2" descr="http://cs418623.vk.me/v418623888/957f/YeusKUbz-w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3981" y="1628800"/>
            <a:ext cx="1980019" cy="196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объединяет все эти стихотворения? </a:t>
            </a:r>
            <a:br>
              <a:rPr lang="ru-RU" b="1" dirty="0" smtClean="0"/>
            </a:br>
            <a:r>
              <a:rPr lang="ru-RU" b="1" dirty="0" smtClean="0"/>
              <a:t>О ком они написаны?</a:t>
            </a:r>
            <a:endParaRPr lang="ru-RU" b="1" dirty="0"/>
          </a:p>
        </p:txBody>
      </p:sp>
      <p:pic>
        <p:nvPicPr>
          <p:cNvPr id="4" name="Содержимое 3" descr="Aleksandr_Sergeevicch_Pushk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5"/>
            <a:ext cx="4248472" cy="5042579"/>
          </a:xfrm>
        </p:spPr>
      </p:pic>
      <p:pic>
        <p:nvPicPr>
          <p:cNvPr id="16386" name="Picture 2" descr="C:\Users\Пользователь\Desktop\Повторение 1 пг 5 класс ЛИТРА\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2318">
            <a:off x="4175677" y="1358067"/>
            <a:ext cx="5104687" cy="53156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5678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90625" cy="6525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8534400" cy="15442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На улице 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Весны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6" descr="http://demiart.ru/forum/uploads8/post-1809085-13244136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852936"/>
            <a:ext cx="400506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Повторение 1 пг 5 класс ЛИТРА\ID10707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395536" y="1340768"/>
            <a:ext cx="8258175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Вспомните, кто автор этих строк?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Вот ворона на крыше покатой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Так с зимы и осталась горбатой…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А уж в воздухе – вешние звоны,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Даже дух занялся у вороны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869160"/>
            <a:ext cx="8534400" cy="111216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художественные приемы использовал автор?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5678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90625" cy="6525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8534400" cy="15442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На улице 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Зимы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2" descr="C:\Users\Пользователь\Desktop\Повторение 1 пг 5 класс ЛИТРА\RNu6JaUlAH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08920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Повторение 1 пг 5 класс ЛИТРА\images (7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196751"/>
            <a:ext cx="9144000" cy="569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Вспомните, кто автор этих строк?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i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dobe Devanagari" pitchFamily="18" charset="0"/>
              </a:rPr>
              <a:t>Но вот кончается </a:t>
            </a:r>
          </a:p>
          <a:p>
            <a:pPr>
              <a:buNone/>
            </a:pPr>
            <a:r>
              <a:rPr lang="ru-RU" sz="4000" b="1" i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dobe Devanagari" pitchFamily="18" charset="0"/>
              </a:rPr>
              <a:t>Дорога дальняя,</a:t>
            </a:r>
          </a:p>
          <a:p>
            <a:pPr>
              <a:buNone/>
            </a:pPr>
            <a:r>
              <a:rPr lang="ru-RU" sz="4000" b="1" i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dobe Devanagari" pitchFamily="18" charset="0"/>
              </a:rPr>
              <a:t>Земли касается </a:t>
            </a:r>
          </a:p>
          <a:p>
            <a:pPr>
              <a:buNone/>
            </a:pPr>
            <a:r>
              <a:rPr lang="ru-RU" sz="4000" b="1" i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dobe Devanagari" pitchFamily="18" charset="0"/>
              </a:rPr>
              <a:t>Звезда кристальная. </a:t>
            </a:r>
            <a:endParaRPr lang="ru-RU" sz="2000" b="1" i="1" dirty="0">
              <a:ln/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dobe Devanagari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869160"/>
            <a:ext cx="8534400" cy="111216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художественные приемы использовал автор?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5678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90625" cy="6525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8534400" cy="15442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На улице 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Сказок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3" cstate="print"/>
          <a:srcRect l="48927"/>
          <a:stretch>
            <a:fillRect/>
          </a:stretch>
        </p:blipFill>
        <p:spPr bwMode="auto">
          <a:xfrm>
            <a:off x="2987824" y="4151008"/>
            <a:ext cx="1421021" cy="2477276"/>
          </a:xfrm>
          <a:prstGeom prst="rect">
            <a:avLst/>
          </a:prstGeom>
          <a:noFill/>
        </p:spPr>
      </p:pic>
      <p:pic>
        <p:nvPicPr>
          <p:cNvPr id="6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4" cstate="print"/>
          <a:srcRect r="51663"/>
          <a:stretch>
            <a:fillRect/>
          </a:stretch>
        </p:blipFill>
        <p:spPr bwMode="auto">
          <a:xfrm>
            <a:off x="4211960" y="3767138"/>
            <a:ext cx="1584176" cy="2918036"/>
          </a:xfrm>
          <a:prstGeom prst="rect">
            <a:avLst/>
          </a:prstGeom>
          <a:noFill/>
        </p:spPr>
      </p:pic>
      <p:pic>
        <p:nvPicPr>
          <p:cNvPr id="7" name="Picture 16" descr="C:\Users\Пользователь\Desktop\Повторение 1 пг 5 класс ЛИТРА\2864275.png"/>
          <p:cNvPicPr>
            <a:picLocks noChangeAspect="1" noChangeArrowheads="1"/>
          </p:cNvPicPr>
          <p:nvPr/>
        </p:nvPicPr>
        <p:blipFill>
          <a:blip r:embed="rId5" cstate="print"/>
          <a:srcRect l="8872" r="5083"/>
          <a:stretch>
            <a:fillRect/>
          </a:stretch>
        </p:blipFill>
        <p:spPr bwMode="auto">
          <a:xfrm>
            <a:off x="5652120" y="4512171"/>
            <a:ext cx="3491880" cy="234582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Повторение 1 пг 5 класс ЛИТРА\ID10707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395536" y="1340768"/>
            <a:ext cx="8258175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Вспомните, кто автор этих строк?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И снилось мне, что мы, как в сказке,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Шли вдоль пустынных берегов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Над диким синим лукоморьем,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В глухом бору, среди песков…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Повторение 1 пг 5 класс ЛИТРА\ID10707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395536" y="1340768"/>
            <a:ext cx="8258175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Какие художественные приемы использовал автор?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И снилось мне, что мы, как в сказке,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Шли вдоль пустынных берегов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Над диким синим лукоморьем,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В глухом бору, среди песков…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ntasy-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332656"/>
            <a:ext cx="9783125" cy="6525344"/>
          </a:xfrm>
        </p:spPr>
      </p:pic>
      <p:pic>
        <p:nvPicPr>
          <p:cNvPr id="5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3" cstate="print"/>
          <a:srcRect l="48927"/>
          <a:stretch>
            <a:fillRect/>
          </a:stretch>
        </p:blipFill>
        <p:spPr bwMode="auto">
          <a:xfrm>
            <a:off x="6230396" y="1772816"/>
            <a:ext cx="2578679" cy="4495428"/>
          </a:xfrm>
          <a:prstGeom prst="rect">
            <a:avLst/>
          </a:prstGeom>
          <a:noFill/>
        </p:spPr>
      </p:pic>
      <p:pic>
        <p:nvPicPr>
          <p:cNvPr id="6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4" cstate="print"/>
          <a:srcRect l="48927"/>
          <a:stretch>
            <a:fillRect/>
          </a:stretch>
        </p:blipFill>
        <p:spPr bwMode="auto">
          <a:xfrm>
            <a:off x="4427984" y="2996952"/>
            <a:ext cx="1132989" cy="1975148"/>
          </a:xfrm>
          <a:prstGeom prst="rect">
            <a:avLst/>
          </a:prstGeom>
          <a:noFill/>
        </p:spPr>
      </p:pic>
      <p:pic>
        <p:nvPicPr>
          <p:cNvPr id="7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5" cstate="print"/>
          <a:srcRect l="48927"/>
          <a:stretch>
            <a:fillRect/>
          </a:stretch>
        </p:blipFill>
        <p:spPr bwMode="auto">
          <a:xfrm>
            <a:off x="5076056" y="2276872"/>
            <a:ext cx="1853069" cy="32304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534400" cy="234312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Сказочный город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На улице Иллюстраций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ntasy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31922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26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Как миньоны попали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Читландию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www.youtube.com/watch?v=8CYSrdfE_Ro</a:t>
            </a:r>
            <a:r>
              <a:rPr lang="ru-RU" dirty="0" smtClean="0"/>
              <a:t> </a:t>
            </a:r>
          </a:p>
          <a:p>
            <a:r>
              <a:rPr lang="ru-RU" dirty="0" smtClean="0"/>
              <a:t>(трейлер мультфильма «Миньоны</a:t>
            </a:r>
            <a:r>
              <a:rPr lang="ru-RU" smtClean="0"/>
              <a:t>», остановить на 1:26)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papers_ru_julax_1680x1050_snezhnaya_korole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6144" y="1527175"/>
            <a:ext cx="7315200" cy="4572000"/>
          </a:xfrm>
        </p:spPr>
      </p:pic>
      <p:pic>
        <p:nvPicPr>
          <p:cNvPr id="5" name="Picture 4" descr="http://cs413728.vk.me/v413728888/1bbc/2vhy53oJ7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1905000" cy="226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за сказка? </a:t>
            </a:r>
            <a:br>
              <a:rPr lang="ru-RU" b="1" dirty="0" smtClean="0"/>
            </a:br>
            <a:r>
              <a:rPr lang="ru-RU" b="1" dirty="0" smtClean="0"/>
              <a:t>Вспомни название и автора?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за сказка? </a:t>
            </a:r>
            <a:br>
              <a:rPr lang="ru-RU" b="1" dirty="0" smtClean="0"/>
            </a:br>
            <a:r>
              <a:rPr lang="ru-RU" b="1" dirty="0" smtClean="0"/>
              <a:t>Вспомни название и автора?</a:t>
            </a:r>
            <a:endParaRPr lang="ru-RU" b="1" dirty="0"/>
          </a:p>
        </p:txBody>
      </p:sp>
      <p:pic>
        <p:nvPicPr>
          <p:cNvPr id="6" name="Содержимое 5" descr="volshebnoe-kolc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72808" cy="506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27050" t="11631" r="58162"/>
          <a:stretch>
            <a:fillRect/>
          </a:stretch>
        </p:blipFill>
        <p:spPr bwMode="auto">
          <a:xfrm rot="20667451">
            <a:off x="195298" y="3593100"/>
            <a:ext cx="1824220" cy="294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за сказка? </a:t>
            </a:r>
            <a:br>
              <a:rPr lang="ru-RU" b="1" dirty="0" smtClean="0"/>
            </a:br>
            <a:r>
              <a:rPr lang="ru-RU" b="1" dirty="0" smtClean="0"/>
              <a:t>Вспомни название и автора?</a:t>
            </a:r>
            <a:endParaRPr lang="ru-RU" b="1" dirty="0"/>
          </a:p>
        </p:txBody>
      </p:sp>
      <p:pic>
        <p:nvPicPr>
          <p:cNvPr id="6" name="Содержимое 5" descr="скачанные файлы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056784" cy="528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39598" t="5815" r="43934"/>
          <a:stretch>
            <a:fillRect/>
          </a:stretch>
        </p:blipFill>
        <p:spPr bwMode="auto">
          <a:xfrm>
            <a:off x="7092280" y="3645024"/>
            <a:ext cx="1861479" cy="28712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484784"/>
            <a:ext cx="3184032" cy="48565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за сказка?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Вспомни название и автора?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luis-kerol-alisa-v-strane-chud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5184576" cy="6377029"/>
          </a:xfrm>
        </p:spPr>
      </p:pic>
      <p:pic>
        <p:nvPicPr>
          <p:cNvPr id="7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t="5815" r="87850"/>
          <a:stretch>
            <a:fillRect/>
          </a:stretch>
        </p:blipFill>
        <p:spPr bwMode="auto">
          <a:xfrm flipH="1">
            <a:off x="5796136" y="0"/>
            <a:ext cx="2304256" cy="320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за сказка? </a:t>
            </a:r>
            <a:br>
              <a:rPr lang="ru-RU" b="1" dirty="0" smtClean="0"/>
            </a:br>
            <a:r>
              <a:rPr lang="ru-RU" b="1" dirty="0" smtClean="0"/>
              <a:t>Вспомни название и автора?</a:t>
            </a:r>
            <a:endParaRPr lang="ru-RU" b="1" dirty="0"/>
          </a:p>
        </p:txBody>
      </p:sp>
      <p:pic>
        <p:nvPicPr>
          <p:cNvPr id="37890" name="Picture 2" descr="http://cdn3.img22.ria.ru/images/78860/56/78860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2888" cy="4529305"/>
          </a:xfrm>
          <a:prstGeom prst="rect">
            <a:avLst/>
          </a:prstGeom>
          <a:noFill/>
        </p:spPr>
      </p:pic>
      <p:pic>
        <p:nvPicPr>
          <p:cNvPr id="7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53856" t="8588" r="30857"/>
          <a:stretch>
            <a:fillRect/>
          </a:stretch>
        </p:blipFill>
        <p:spPr bwMode="auto">
          <a:xfrm>
            <a:off x="6516216" y="3068960"/>
            <a:ext cx="2349428" cy="37890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На улице Разговорчиков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ntasy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31922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Кто это сказал?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503920" cy="4572000"/>
          </a:xfrm>
        </p:spPr>
        <p:txBody>
          <a:bodyPr/>
          <a:lstStyle/>
          <a:p>
            <a:r>
              <a:rPr lang="ru-RU" dirty="0" smtClean="0"/>
              <a:t>- Они тебя не убьют, пока я не рассержусь на тебя! </a:t>
            </a:r>
          </a:p>
          <a:p>
            <a:r>
              <a:rPr lang="ru-RU" dirty="0" smtClean="0"/>
              <a:t>- Ты будешь спать вместе со мной вот тут, возле моего маленького зверинца!</a:t>
            </a:r>
          </a:p>
          <a:p>
            <a:r>
              <a:rPr lang="ru-RU" dirty="0" smtClean="0"/>
              <a:t>- Еще долго-долго можно было бы потешаться над тобой! (…) Ну, да так и быть! Я отвяжу тебя и выпущу на волю! Ты можешь убежать в свою Лапландию, но должен за это отнести ко дворцу… вот эту девочку, - там ее названый брат</a:t>
            </a:r>
            <a:endParaRPr lang="ru-RU" dirty="0"/>
          </a:p>
        </p:txBody>
      </p:sp>
      <p:pic>
        <p:nvPicPr>
          <p:cNvPr id="19458" name="Picture 2" descr="C:\Users\Пользователь\Desktop\Повторение 1 пг 5 класс ЛИТРА\images (8).jpg"/>
          <p:cNvPicPr>
            <a:picLocks noChangeAspect="1" noChangeArrowheads="1"/>
          </p:cNvPicPr>
          <p:nvPr/>
        </p:nvPicPr>
        <p:blipFill>
          <a:blip r:embed="rId2" cstate="print"/>
          <a:srcRect l="21519" t="10423"/>
          <a:stretch>
            <a:fillRect/>
          </a:stretch>
        </p:blipFill>
        <p:spPr bwMode="auto">
          <a:xfrm>
            <a:off x="4067944" y="764704"/>
            <a:ext cx="4608511" cy="574940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12" descr="C:\Users\Пользователь\Desktop\Повторение 1 пг 5 класс ЛИТРА\RNu6JaUlAH0.jpg"/>
          <p:cNvPicPr>
            <a:picLocks noChangeAspect="1" noChangeArrowheads="1"/>
          </p:cNvPicPr>
          <p:nvPr/>
        </p:nvPicPr>
        <p:blipFill>
          <a:blip r:embed="rId3" cstate="print"/>
          <a:srcRect l="16981" r="11321"/>
          <a:stretch>
            <a:fillRect/>
          </a:stretch>
        </p:blipFill>
        <p:spPr bwMode="auto">
          <a:xfrm rot="2008682">
            <a:off x="805701" y="12459"/>
            <a:ext cx="1598036" cy="22288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Кто это сказал?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5848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- Не жалей, Семён, что последние деньги на меня потратил. (…) Без тебя пришла бы мне смерть, а теперь я жива, и мой отец тебя отблагодарит! </a:t>
            </a:r>
          </a:p>
          <a:p>
            <a:r>
              <a:rPr lang="ru-RU" dirty="0" smtClean="0"/>
              <a:t>- А теперь слушай. Вот когда я скажу ему, как ты меня спас, он поблагодарит тебя и даст тебе много золота, а ты золота не бери, а попроси одно золотое кольцо…!</a:t>
            </a:r>
          </a:p>
        </p:txBody>
      </p:sp>
      <p:pic>
        <p:nvPicPr>
          <p:cNvPr id="20482" name="Picture 2" descr="C:\Users\Пользователь\Desktop\Повторение 1 пг 5 класс ЛИТРА\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5288508" cy="556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C:\Users\Пользователь\Desktop\Повторение 1 пг 5 класс ЛИТРА\RNu6JaUlAH0.jpg"/>
          <p:cNvPicPr>
            <a:picLocks noChangeAspect="1" noChangeArrowheads="1"/>
          </p:cNvPicPr>
          <p:nvPr/>
        </p:nvPicPr>
        <p:blipFill>
          <a:blip r:embed="rId3" cstate="print"/>
          <a:srcRect l="16981" r="11321"/>
          <a:stretch>
            <a:fillRect/>
          </a:stretch>
        </p:blipFill>
        <p:spPr bwMode="auto">
          <a:xfrm rot="20023660">
            <a:off x="6732240" y="260648"/>
            <a:ext cx="1807739" cy="25213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86272" cy="4572000"/>
          </a:xfrm>
        </p:spPr>
        <p:txBody>
          <a:bodyPr/>
          <a:lstStyle/>
          <a:p>
            <a:r>
              <a:rPr lang="ru-RU" dirty="0" smtClean="0"/>
              <a:t>- А вот собаку вы когда-нибудь ели? А я вот только вчера одну прикончила. Овчарку. Клыки у нее – с меня ростом! А мне хоть бы хны! Я ее </a:t>
            </a:r>
            <a:r>
              <a:rPr lang="ru-RU" dirty="0" err="1" smtClean="0"/>
              <a:t>спокойненько</a:t>
            </a:r>
            <a:r>
              <a:rPr lang="ru-RU" dirty="0" smtClean="0"/>
              <a:t> так – раз! – и съела. А она даже пикнуть не успела.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Кто это сказал?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1.bp.blogspot.com/_-rQPCOBDSEw/TNhR_2c0FCI/AAAAAAAAAC4/QD0R-ks7jtw/s1600/%D0%BC%D1%8B%D1%88%D1%8C+%D0%B1%D0%B8%D0%B1%D0%BB%D0%B8%D0%BE%D1%82%D0%B5%D1%87%D0%BD%D0%B0%D1%8F.jpg"/>
          <p:cNvPicPr>
            <a:picLocks noChangeAspect="1" noChangeArrowheads="1"/>
          </p:cNvPicPr>
          <p:nvPr/>
        </p:nvPicPr>
        <p:blipFill>
          <a:blip r:embed="rId2" cstate="print"/>
          <a:srcRect l="2362" t="10125" r="50388" b="29126"/>
          <a:stretch>
            <a:fillRect/>
          </a:stretch>
        </p:blipFill>
        <p:spPr bwMode="auto">
          <a:xfrm>
            <a:off x="4608005" y="1916832"/>
            <a:ext cx="4104456" cy="3694010"/>
          </a:xfrm>
          <a:prstGeom prst="rect">
            <a:avLst/>
          </a:prstGeom>
          <a:noFill/>
        </p:spPr>
      </p:pic>
      <p:pic>
        <p:nvPicPr>
          <p:cNvPr id="6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67460" t="6472" r="14503"/>
          <a:stretch>
            <a:fillRect/>
          </a:stretch>
        </p:blipFill>
        <p:spPr bwMode="auto">
          <a:xfrm>
            <a:off x="4572001" y="3544317"/>
            <a:ext cx="2088232" cy="29204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7272808" cy="43982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Пятнадцать птиц на ветвях качались,</a:t>
            </a:r>
          </a:p>
          <a:p>
            <a:pPr>
              <a:buNone/>
            </a:pPr>
            <a:r>
              <a:rPr lang="ru-RU" sz="3200" dirty="0" smtClean="0"/>
              <a:t>Под ветром перья у них трепыхались.</a:t>
            </a:r>
          </a:p>
          <a:p>
            <a:pPr>
              <a:buNone/>
            </a:pPr>
            <a:r>
              <a:rPr lang="ru-RU" sz="3200" dirty="0" smtClean="0"/>
              <a:t>Но крыльев – увы! – не досталось пташкам.</a:t>
            </a:r>
          </a:p>
          <a:p>
            <a:pPr>
              <a:buNone/>
            </a:pPr>
            <a:r>
              <a:rPr lang="ru-RU" sz="3200" dirty="0" smtClean="0"/>
              <a:t>Как же снова вспорхнуть бедняжкам?</a:t>
            </a:r>
          </a:p>
          <a:p>
            <a:pPr>
              <a:buNone/>
            </a:pPr>
            <a:r>
              <a:rPr lang="ru-RU" sz="3200" dirty="0" smtClean="0"/>
              <a:t>Покончим с ними каким путем?</a:t>
            </a:r>
          </a:p>
          <a:p>
            <a:pPr>
              <a:buNone/>
            </a:pPr>
            <a:r>
              <a:rPr lang="ru-RU" sz="3200" dirty="0" smtClean="0"/>
              <a:t>Зажарим? Сварим? Съедим сырьём?</a:t>
            </a:r>
            <a:endParaRPr lang="ru-RU" sz="3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Кто это спел?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920" name="AutoShape 8" descr="Картинки по запросу миньон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2" cstate="print"/>
          <a:srcRect l="67460" t="6472" r="14503"/>
          <a:stretch>
            <a:fillRect/>
          </a:stretch>
        </p:blipFill>
        <p:spPr bwMode="auto">
          <a:xfrm flipH="1">
            <a:off x="6818847" y="3606203"/>
            <a:ext cx="2325153" cy="32517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6496" cy="6816883"/>
          </a:xfrm>
        </p:spPr>
      </p:pic>
      <p:pic>
        <p:nvPicPr>
          <p:cNvPr id="7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4" cstate="print"/>
          <a:srcRect r="51663"/>
          <a:stretch>
            <a:fillRect/>
          </a:stretch>
        </p:blipFill>
        <p:spPr bwMode="auto">
          <a:xfrm>
            <a:off x="2267744" y="2852936"/>
            <a:ext cx="1033198" cy="1903140"/>
          </a:xfrm>
          <a:prstGeom prst="rect">
            <a:avLst/>
          </a:prstGeom>
          <a:noFill/>
        </p:spPr>
      </p:pic>
      <p:pic>
        <p:nvPicPr>
          <p:cNvPr id="6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5" cstate="print"/>
          <a:srcRect l="48927"/>
          <a:stretch>
            <a:fillRect/>
          </a:stretch>
        </p:blipFill>
        <p:spPr bwMode="auto">
          <a:xfrm>
            <a:off x="3059832" y="3573016"/>
            <a:ext cx="1255800" cy="1687116"/>
          </a:xfrm>
          <a:prstGeom prst="rect">
            <a:avLst/>
          </a:prstGeom>
          <a:noFill/>
        </p:spPr>
      </p:pic>
      <p:pic>
        <p:nvPicPr>
          <p:cNvPr id="8" name="Picture 8" descr="http://akademia-nauk.ru/data/images/dni%20rogdenia/min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807364"/>
            <a:ext cx="1584176" cy="1977858"/>
          </a:xfrm>
          <a:prstGeom prst="rect">
            <a:avLst/>
          </a:prstGeom>
          <a:noFill/>
        </p:spPr>
      </p:pic>
      <p:pic>
        <p:nvPicPr>
          <p:cNvPr id="9" name="Picture 16" descr="C:\Users\Пользователь\Desktop\Повторение 1 пг 5 класс ЛИТРА\2864275.png"/>
          <p:cNvPicPr>
            <a:picLocks noChangeAspect="1" noChangeArrowheads="1"/>
          </p:cNvPicPr>
          <p:nvPr/>
        </p:nvPicPr>
        <p:blipFill>
          <a:blip r:embed="rId7" cstate="print"/>
          <a:srcRect l="-28455" t="-28700" r="-9433" b="-13435"/>
          <a:stretch>
            <a:fillRect/>
          </a:stretch>
        </p:blipFill>
        <p:spPr bwMode="auto">
          <a:xfrm>
            <a:off x="4211960" y="3919250"/>
            <a:ext cx="4932040" cy="293874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12" descr="C:\Users\Пользователь\Desktop\Повторение 1 пг 5 класс ЛИТРА\RNu6JaUlAH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87824" y="2273988"/>
            <a:ext cx="1224136" cy="1199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На улице Путаницы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200800" cy="5393649"/>
          </a:xfrm>
        </p:spPr>
      </p:pic>
      <p:pic>
        <p:nvPicPr>
          <p:cNvPr id="5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27050" t="11631" r="44718"/>
          <a:stretch>
            <a:fillRect/>
          </a:stretch>
        </p:blipFill>
        <p:spPr bwMode="auto">
          <a:xfrm>
            <a:off x="1691680" y="2661195"/>
            <a:ext cx="3024336" cy="255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782416" cy="125618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Найди ошибки в сказке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Герда и маленькая разбойница обнялись, потому что давно друг друга не видели. Они разговаривали всю ночь, и под утро разбойница отдала Герде своего оленя, попросив того, чтобы он отвез девочку к ее брату, </a:t>
            </a:r>
            <a:r>
              <a:rPr lang="ru-RU" dirty="0" err="1" smtClean="0"/>
              <a:t>Бильбо</a:t>
            </a:r>
            <a:r>
              <a:rPr lang="ru-RU" dirty="0" smtClean="0"/>
              <a:t>, который томился в замке у страшного дракона. Олень мчался, что есть духу. Наконец Герде удалось добраться до места. Она надела волшебное кольцо, вызвала 12 молодцев и попросила освободить брата. Они бы так и сделали, но тут появился кролик, который так удивил Герду, что она забыла о брате и полезла за разговорчивым зверьком в нору… </a:t>
            </a:r>
            <a:endParaRPr lang="ru-RU" dirty="0"/>
          </a:p>
        </p:txBody>
      </p:sp>
      <p:pic>
        <p:nvPicPr>
          <p:cNvPr id="45058" name="Picture 2" descr="Картинки по запросу миньон клипарт"/>
          <p:cNvPicPr>
            <a:picLocks noChangeAspect="1" noChangeArrowheads="1"/>
          </p:cNvPicPr>
          <p:nvPr/>
        </p:nvPicPr>
        <p:blipFill>
          <a:blip r:embed="rId2" cstate="print"/>
          <a:srcRect b="56321"/>
          <a:stretch>
            <a:fillRect/>
          </a:stretch>
        </p:blipFill>
        <p:spPr bwMode="auto">
          <a:xfrm>
            <a:off x="5868144" y="0"/>
            <a:ext cx="3275856" cy="143087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Кто-то заблудился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Бильбо</a:t>
            </a:r>
            <a:endParaRPr lang="ru-RU" sz="3600" dirty="0" smtClean="0"/>
          </a:p>
          <a:p>
            <a:r>
              <a:rPr lang="ru-RU" sz="3600" dirty="0" err="1" smtClean="0"/>
              <a:t>Гендальф</a:t>
            </a:r>
            <a:endParaRPr lang="ru-RU" sz="3600" dirty="0" smtClean="0"/>
          </a:p>
          <a:p>
            <a:r>
              <a:rPr lang="ru-RU" sz="3600" dirty="0" smtClean="0"/>
              <a:t>Дракон</a:t>
            </a:r>
          </a:p>
          <a:p>
            <a:r>
              <a:rPr lang="ru-RU" sz="3600" dirty="0" smtClean="0"/>
              <a:t>Змея </a:t>
            </a:r>
            <a:r>
              <a:rPr lang="ru-RU" sz="3600" dirty="0" err="1" smtClean="0"/>
              <a:t>Скарапея</a:t>
            </a:r>
            <a:endParaRPr lang="ru-RU" sz="3600" dirty="0" smtClean="0"/>
          </a:p>
          <a:p>
            <a:r>
              <a:rPr lang="ru-RU" sz="3600" dirty="0" smtClean="0"/>
              <a:t>Гоблины</a:t>
            </a:r>
          </a:p>
          <a:p>
            <a:r>
              <a:rPr lang="ru-RU" sz="3600" dirty="0" smtClean="0"/>
              <a:t>Гномы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556792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Хоббит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2" cstate="print"/>
          <a:srcRect l="53856" t="8588" r="30857"/>
          <a:stretch>
            <a:fillRect/>
          </a:stretch>
        </p:blipFill>
        <p:spPr bwMode="auto">
          <a:xfrm>
            <a:off x="5364088" y="2028372"/>
            <a:ext cx="2664296" cy="42968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Кто-то заблудился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Герда</a:t>
            </a:r>
          </a:p>
          <a:p>
            <a:r>
              <a:rPr lang="ru-RU" sz="3600" dirty="0" smtClean="0"/>
              <a:t>Северный олень</a:t>
            </a:r>
          </a:p>
          <a:p>
            <a:r>
              <a:rPr lang="ru-RU" sz="3600" dirty="0" smtClean="0"/>
              <a:t>Семен</a:t>
            </a:r>
          </a:p>
          <a:p>
            <a:r>
              <a:rPr lang="ru-RU" sz="3600" dirty="0" smtClean="0"/>
              <a:t>Кай</a:t>
            </a:r>
          </a:p>
          <a:p>
            <a:r>
              <a:rPr lang="ru-RU" sz="3600" dirty="0" smtClean="0"/>
              <a:t>Лапландка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556792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«Снежная королева»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2" cstate="print"/>
          <a:srcRect l="39598" t="5815" r="43934"/>
          <a:stretch>
            <a:fillRect/>
          </a:stretch>
        </p:blipFill>
        <p:spPr bwMode="auto">
          <a:xfrm>
            <a:off x="4716016" y="2304103"/>
            <a:ext cx="2952328" cy="45538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Кто-то заблудился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53777" y="2397905"/>
            <a:ext cx="7258008" cy="3822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Мышь</a:t>
            </a:r>
          </a:p>
          <a:p>
            <a:r>
              <a:rPr lang="ru-RU" sz="3600" dirty="0" smtClean="0"/>
              <a:t>Носорог </a:t>
            </a:r>
          </a:p>
          <a:p>
            <a:r>
              <a:rPr lang="ru-RU" sz="3600" dirty="0" smtClean="0"/>
              <a:t>Овчарка</a:t>
            </a:r>
          </a:p>
          <a:p>
            <a:r>
              <a:rPr lang="ru-RU" sz="3600" dirty="0" smtClean="0"/>
              <a:t>Кошка </a:t>
            </a:r>
          </a:p>
          <a:p>
            <a:r>
              <a:rPr lang="ru-RU" sz="3600" dirty="0" smtClean="0"/>
              <a:t>Дракон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301896"/>
            <a:ext cx="8534400" cy="104698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«Сказки по телефону»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(«Про мышь, которая ела кошек»)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2" cstate="print"/>
          <a:srcRect l="11366" r="72166"/>
          <a:stretch>
            <a:fillRect/>
          </a:stretch>
        </p:blipFill>
        <p:spPr bwMode="auto">
          <a:xfrm>
            <a:off x="4355976" y="2060848"/>
            <a:ext cx="2668768" cy="43706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Кто-то заблудился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47664" y="2276872"/>
            <a:ext cx="7258008" cy="3822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Кролик </a:t>
            </a:r>
          </a:p>
          <a:p>
            <a:r>
              <a:rPr lang="ru-RU" sz="3600" dirty="0" smtClean="0"/>
              <a:t>Алиса </a:t>
            </a:r>
          </a:p>
          <a:p>
            <a:r>
              <a:rPr lang="ru-RU" sz="3600" dirty="0" smtClean="0"/>
              <a:t>Мышь </a:t>
            </a:r>
          </a:p>
          <a:p>
            <a:r>
              <a:rPr lang="ru-RU" sz="3600" dirty="0" smtClean="0"/>
              <a:t>Кошка </a:t>
            </a:r>
          </a:p>
          <a:p>
            <a:r>
              <a:rPr lang="ru-RU" sz="3600" dirty="0" smtClean="0"/>
              <a:t>Канарейка </a:t>
            </a:r>
          </a:p>
          <a:p>
            <a:r>
              <a:rPr lang="ru-RU" sz="3600" dirty="0" smtClean="0"/>
              <a:t>Волк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556792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«Аня в Стране чудес»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2" descr="C:\Users\Пользователь\Desktop\Повторение 1 пг 5 класс ЛИТРА\RNu6JaUlAH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204864"/>
            <a:ext cx="450912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Бюро находок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938" name="Picture 2" descr="https://encrypted-tbn1.gstatic.com/images?q=tbn:ANd9GcT9JNOqV-_IlSmWYLDWDLkccEJiZ27ypF0ruonmQFpyWOYdnJ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999159" cy="6413063"/>
          </a:xfrm>
          <a:prstGeom prst="rect">
            <a:avLst/>
          </a:prstGeom>
          <a:noFill/>
        </p:spPr>
      </p:pic>
      <p:pic>
        <p:nvPicPr>
          <p:cNvPr id="5" name="Picture 10" descr="http://img.megatorrents.kz/graphic/images/2011/December/07/C2B8_4EDEEE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2483768" cy="4932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2" cstate="print"/>
          <a:srcRect l="48927"/>
          <a:stretch>
            <a:fillRect/>
          </a:stretch>
        </p:blipFill>
        <p:spPr bwMode="auto">
          <a:xfrm>
            <a:off x="5652120" y="764704"/>
            <a:ext cx="3156955" cy="5503540"/>
          </a:xfrm>
          <a:prstGeom prst="rect">
            <a:avLst/>
          </a:prstGeom>
          <a:noFill/>
        </p:spPr>
      </p:pic>
      <p:pic>
        <p:nvPicPr>
          <p:cNvPr id="5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2" cstate="print"/>
          <a:srcRect r="51663"/>
          <a:stretch>
            <a:fillRect/>
          </a:stretch>
        </p:blipFill>
        <p:spPr bwMode="auto">
          <a:xfrm>
            <a:off x="0" y="836712"/>
            <a:ext cx="2987824" cy="5503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Из какой сказки этот предмет?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106" name="Picture 2" descr="http://foto-cvetov.com/1/roza_66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60832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Из какой сказки этот предмет?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8130" name="Picture 2" descr="http://www.stihi.ru/pics/2012/10/29/8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36971" cy="655272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13" descr="C:\Users\Пользователь\Desktop\Повторение 1 пг 5 класс ЛИТРА\57_original_1399277680_bezfona.ru.png"/>
          <p:cNvPicPr>
            <a:picLocks noChangeAspect="1" noChangeArrowheads="1"/>
          </p:cNvPicPr>
          <p:nvPr/>
        </p:nvPicPr>
        <p:blipFill>
          <a:blip r:embed="rId3" cstate="print"/>
          <a:srcRect l="50092"/>
          <a:stretch>
            <a:fillRect/>
          </a:stretch>
        </p:blipFill>
        <p:spPr bwMode="auto">
          <a:xfrm>
            <a:off x="6983760" y="2708920"/>
            <a:ext cx="2160240" cy="385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Из какой сказки этот предмет?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156" name="Picture 4" descr="https://upload.wikimedia.org/wikipedia/commons/thumb/2/27/1_%D0%BA%D0%BE%D0%BF%D0%B5%D0%B9%D0%BA%D0%B0_1997.jpg/384px-1_%D0%BA%D0%BE%D0%BF%D0%B5%D0%B9%D0%BA%D0%B0_19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50340"/>
          <a:stretch>
            <a:fillRect/>
          </a:stretch>
        </p:blipFill>
        <p:spPr bwMode="auto">
          <a:xfrm>
            <a:off x="1835696" y="1484784"/>
            <a:ext cx="5040560" cy="489009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83929" t="10854"/>
          <a:stretch>
            <a:fillRect/>
          </a:stretch>
        </p:blipFill>
        <p:spPr bwMode="auto">
          <a:xfrm>
            <a:off x="6588224" y="3573016"/>
            <a:ext cx="2195736" cy="32849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67460" t="6472" r="14503"/>
          <a:stretch>
            <a:fillRect/>
          </a:stretch>
        </p:blipFill>
        <p:spPr bwMode="auto">
          <a:xfrm>
            <a:off x="323528" y="3299598"/>
            <a:ext cx="2376264" cy="332327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36104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Читландия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pic>
        <p:nvPicPr>
          <p:cNvPr id="8" name="Содержимое 7" descr="1396642002_6bfccf68616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6563"/>
          <a:stretch>
            <a:fillRect/>
          </a:stretch>
        </p:blipFill>
        <p:spPr>
          <a:xfrm>
            <a:off x="0" y="1412776"/>
            <a:ext cx="91440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57570" y="-1"/>
            <a:ext cx="920157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0"/>
            <a:ext cx="8534400" cy="1800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СОВРЕМЕННЫЙ </a:t>
            </a:r>
            <a:b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ГОРОД 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16" descr="C:\Users\Пользователь\Desktop\Повторение 1 пг 5 класс ЛИТРА\2864275.png"/>
          <p:cNvPicPr>
            <a:picLocks noChangeAspect="1" noChangeArrowheads="1"/>
          </p:cNvPicPr>
          <p:nvPr/>
        </p:nvPicPr>
        <p:blipFill>
          <a:blip r:embed="rId3" cstate="print"/>
          <a:srcRect l="8872" r="5083"/>
          <a:stretch>
            <a:fillRect/>
          </a:stretch>
        </p:blipFill>
        <p:spPr bwMode="auto">
          <a:xfrm>
            <a:off x="5652120" y="4653136"/>
            <a:ext cx="3491880" cy="234582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Заполните карту прибытия в город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рассказа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Иван Шмелёв</a:t>
                      </a:r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i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«Огненное</a:t>
                      </a:r>
                      <a:r>
                        <a:rPr lang="ru-RU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А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»</a:t>
                      </a:r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i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Заикин</a:t>
                      </a:r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501008"/>
            <a:ext cx="8534400" cy="2736304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СЛОВА ДЛЯ СПРАВОК: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Иван Шмелев, Александр Куприн, Евгений Замятин;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«Как я встречался с Чеховым. За карасями», «Мой полет», «Огненное А»;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Заикин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 Чехов, Женька, мальчик Вовочка, Кривоносый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караси, аэроплан, дрова, подзорная труба, перо, удочка, книжка про марсиан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cs418623.vk.me/v418623888/957f/YeusKUbz-w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20888"/>
            <a:ext cx="2125091" cy="210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9787"/>
            <a:ext cx="9144000" cy="7329207"/>
          </a:xfrm>
        </p:spPr>
      </p:pic>
      <p:pic>
        <p:nvPicPr>
          <p:cNvPr id="5" name="Picture 2" descr="http://cs418623.vk.me/v418623888/957f/YeusKUbz-w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79" y="0"/>
            <a:ext cx="1980019" cy="1961456"/>
          </a:xfrm>
          <a:prstGeom prst="rect">
            <a:avLst/>
          </a:prstGeom>
          <a:noFill/>
        </p:spPr>
      </p:pic>
      <p:pic>
        <p:nvPicPr>
          <p:cNvPr id="6" name="Picture 14" descr="C:\Users\Пользователь\Desktop\Повторение 1 пг 5 класс ЛИТРА\bbWHUR8nvL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052736"/>
            <a:ext cx="1234480" cy="1234480"/>
          </a:xfrm>
          <a:prstGeom prst="rect">
            <a:avLst/>
          </a:prstGeom>
          <a:noFill/>
        </p:spPr>
      </p:pic>
      <p:pic>
        <p:nvPicPr>
          <p:cNvPr id="8" name="Picture 6" descr="http://demiart.ru/forum/uploads8/post-1809085-13244136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620688"/>
            <a:ext cx="891480" cy="891480"/>
          </a:xfrm>
          <a:prstGeom prst="rect">
            <a:avLst/>
          </a:prstGeom>
          <a:noFill/>
        </p:spPr>
      </p:pic>
      <p:pic>
        <p:nvPicPr>
          <p:cNvPr id="9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420888"/>
            <a:ext cx="6338292" cy="1709498"/>
          </a:xfrm>
          <a:prstGeom prst="rect">
            <a:avLst/>
          </a:prstGeom>
          <a:noFill/>
        </p:spPr>
      </p:pic>
      <p:pic>
        <p:nvPicPr>
          <p:cNvPr id="7" name="Picture 4" descr="http://cs413728.vk.me/v413728888/1bbc/2vhy53oJ7tU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42259">
            <a:off x="249613" y="2651349"/>
            <a:ext cx="3994921" cy="4753959"/>
          </a:xfrm>
          <a:prstGeom prst="rect">
            <a:avLst/>
          </a:prstGeom>
          <a:noFill/>
        </p:spPr>
      </p:pic>
      <p:pic>
        <p:nvPicPr>
          <p:cNvPr id="10" name="Picture 8" descr="http://akademia-nauk.ru/data/images/dni%20rogdenia/min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780928"/>
            <a:ext cx="3456384" cy="4315328"/>
          </a:xfrm>
          <a:prstGeom prst="rect">
            <a:avLst/>
          </a:prstGeom>
          <a:noFill/>
        </p:spPr>
      </p:pic>
      <p:pic>
        <p:nvPicPr>
          <p:cNvPr id="11" name="Picture 12" descr="C:\Users\Пользователь\Desktop\Повторение 1 пг 5 класс ЛИТРА\RNu6JaUlAH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140968"/>
            <a:ext cx="3717032" cy="3717032"/>
          </a:xfrm>
          <a:prstGeom prst="rect">
            <a:avLst/>
          </a:prstGeom>
          <a:noFill/>
        </p:spPr>
      </p:pic>
      <p:pic>
        <p:nvPicPr>
          <p:cNvPr id="12" name="Picture 2" descr="http://cs418623.vk.me/v418623888/957f/YeusKUbz-w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188640"/>
            <a:ext cx="123572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овторение 1 пг 5 класс ЛИТРА\картинки\books_texture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5153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Домашнее задание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527048"/>
            <a:ext cx="3672408" cy="4638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На каникулах прочитать любую книгу не из школьного учебника и принести на урок, чтобы представить её одноклассникам. Можно сопровождать пересказ презентацией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Пользователь\Desktop\Повторение 1 пг 5 класс ЛИТРА\картинки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FEB"/>
              </a:clrFrom>
              <a:clrTo>
                <a:srgbClr val="F0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772816"/>
            <a:ext cx="4193578" cy="419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5678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90625" cy="6525344"/>
          </a:xfrm>
        </p:spPr>
      </p:pic>
      <p:pic>
        <p:nvPicPr>
          <p:cNvPr id="5" name="Содержимое 3" descr="110576955_5373246_1357403751_48635179_1252779399_075437f79421f47a398dd7edec645340_full1.jpg"/>
          <p:cNvPicPr>
            <a:picLocks noChangeAspect="1"/>
          </p:cNvPicPr>
          <p:nvPr/>
        </p:nvPicPr>
        <p:blipFill>
          <a:blip r:embed="rId3" cstate="print"/>
          <a:srcRect l="8033" t="3601" r="4432" b="-831"/>
          <a:stretch>
            <a:fillRect/>
          </a:stretch>
        </p:blipFill>
        <p:spPr>
          <a:xfrm>
            <a:off x="539552" y="1484784"/>
            <a:ext cx="7860816" cy="5373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5442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Город Поэзии 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5678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90625" cy="6525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8534400" cy="15442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На улице 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Памяти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5" descr="C:\Users\Пользователь\Desktop\Повторение 1 пг 5 класс ЛИТРА\minions.png"/>
          <p:cNvPicPr>
            <a:picLocks noChangeAspect="1" noChangeArrowheads="1"/>
          </p:cNvPicPr>
          <p:nvPr/>
        </p:nvPicPr>
        <p:blipFill>
          <a:blip r:embed="rId3" cstate="print"/>
          <a:srcRect l="27050" t="11631" r="44718"/>
          <a:stretch>
            <a:fillRect/>
          </a:stretch>
        </p:blipFill>
        <p:spPr bwMode="auto">
          <a:xfrm>
            <a:off x="2123728" y="4077072"/>
            <a:ext cx="3024336" cy="255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10576955_5373246_1357403751_48635179_1252779399_075437f79421f47a398dd7edec645340_full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8033" t="3601" r="4432" b="-831"/>
          <a:stretch>
            <a:fillRect/>
          </a:stretch>
        </p:blipFill>
        <p:spPr>
          <a:xfrm>
            <a:off x="683568" y="1484784"/>
            <a:ext cx="7860816" cy="5373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Вспомните, кто автор этих строк?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Поэт нам дорог тем, что он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О счастье нам напоминает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И сумрак жизни озаряет,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Как солнце хмурый небосклон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10576955_5373246_1357403751_48635179_1252779399_075437f79421f47a398dd7edec645340_full1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l="8033" t="3601" r="4432" b="-831"/>
          <a:stretch>
            <a:fillRect/>
          </a:stretch>
        </p:blipFill>
        <p:spPr>
          <a:xfrm>
            <a:off x="683568" y="1484784"/>
            <a:ext cx="7860816" cy="5373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Вспомните, кто автор этих строк?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Смуглый отрок бродил по аллеям,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У озерных грустил берегов,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И столетие мы лелеем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Еле слышный шелест шагов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10576955_5373246_1357403751_48635179_1252779399_075437f79421f47a398dd7edec645340_full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8033" t="3601" r="4432" b="-831"/>
          <a:stretch>
            <a:fillRect/>
          </a:stretch>
        </p:blipFill>
        <p:spPr>
          <a:xfrm>
            <a:off x="683568" y="1484784"/>
            <a:ext cx="7860816" cy="5373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Вспомните, кто автор этих строк?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Вот таким с собою унесли мы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И хранили в фронтовой семье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Образ светлый и неповторимый –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cs typeface="Adobe Devanagari" pitchFamily="18" charset="0"/>
              </a:rPr>
              <a:t>Юношу на бронзовой скамье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626</TotalTime>
  <Words>824</Words>
  <Application>Microsoft Office PowerPoint</Application>
  <PresentationFormat>Экран (4:3)</PresentationFormat>
  <Paragraphs>145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Официальная</vt:lpstr>
      <vt:lpstr>Урок-игра по литературе  за курс III четверти  в 5 классе</vt:lpstr>
      <vt:lpstr>Как миньоны попали  в Читландию?</vt:lpstr>
      <vt:lpstr>Слайд 3</vt:lpstr>
      <vt:lpstr>Читландия </vt:lpstr>
      <vt:lpstr>Город Поэзии </vt:lpstr>
      <vt:lpstr>На улице  Памяти</vt:lpstr>
      <vt:lpstr>Вспомните, кто автор этих строк?</vt:lpstr>
      <vt:lpstr>Вспомните, кто автор этих строк?</vt:lpstr>
      <vt:lpstr>Вспомните, кто автор этих строк?</vt:lpstr>
      <vt:lpstr>Что объединяет все эти стихотворения?  О ком они написаны?</vt:lpstr>
      <vt:lpstr>На улице  Весны</vt:lpstr>
      <vt:lpstr>Вспомните, кто автор этих строк?</vt:lpstr>
      <vt:lpstr>На улице  Зимы</vt:lpstr>
      <vt:lpstr>Вспомните, кто автор этих строк?</vt:lpstr>
      <vt:lpstr>На улице  Сказок</vt:lpstr>
      <vt:lpstr>Вспомните, кто автор этих строк?</vt:lpstr>
      <vt:lpstr>Какие художественные приемы использовал автор?</vt:lpstr>
      <vt:lpstr>Сказочный город</vt:lpstr>
      <vt:lpstr>На улице Иллюстраций</vt:lpstr>
      <vt:lpstr>Что за сказка?  Вспомни название и автора?</vt:lpstr>
      <vt:lpstr>Что за сказка?  Вспомни название и автора?</vt:lpstr>
      <vt:lpstr>Что за сказка?  Вспомни название и автора?</vt:lpstr>
      <vt:lpstr>Что за сказка?   Вспомни название и автора?</vt:lpstr>
      <vt:lpstr>Что за сказка?  Вспомни название и автора?</vt:lpstr>
      <vt:lpstr>На улице Разговорчиков</vt:lpstr>
      <vt:lpstr>Кто это сказал?</vt:lpstr>
      <vt:lpstr>Кто это сказал?</vt:lpstr>
      <vt:lpstr>Кто это сказал?</vt:lpstr>
      <vt:lpstr>Кто это спел?</vt:lpstr>
      <vt:lpstr>На улице Путаницы</vt:lpstr>
      <vt:lpstr>Найди ошибки в сказке</vt:lpstr>
      <vt:lpstr>Кто-то заблудился</vt:lpstr>
      <vt:lpstr>Кто-то заблудился</vt:lpstr>
      <vt:lpstr>Кто-то заблудился</vt:lpstr>
      <vt:lpstr>Кто-то заблудился</vt:lpstr>
      <vt:lpstr>Бюро находок</vt:lpstr>
      <vt:lpstr>Из какой сказки этот предмет?</vt:lpstr>
      <vt:lpstr>Из какой сказки этот предмет?</vt:lpstr>
      <vt:lpstr>Из какой сказки этот предмет?</vt:lpstr>
      <vt:lpstr>СОВРЕМЕННЫЙ  ГОРОД </vt:lpstr>
      <vt:lpstr>Заполните карту прибытия в город</vt:lpstr>
      <vt:lpstr>Слайд 42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по литературе за курс III четверти </dc:title>
  <dc:creator>Пользователь</dc:creator>
  <cp:lastModifiedBy>Пользователь</cp:lastModifiedBy>
  <cp:revision>42</cp:revision>
  <dcterms:created xsi:type="dcterms:W3CDTF">2015-03-15T06:41:10Z</dcterms:created>
  <dcterms:modified xsi:type="dcterms:W3CDTF">2017-02-01T11:51:39Z</dcterms:modified>
</cp:coreProperties>
</file>