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0" r:id="rId4"/>
    <p:sldId id="258" r:id="rId5"/>
    <p:sldId id="261" r:id="rId6"/>
    <p:sldId id="265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6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1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747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45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44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357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078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761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72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05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34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7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13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2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4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3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8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0D40FF-31EC-4343-9BBE-7562DCBD0459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D5E9C2-5348-4755-91BF-472F5346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800" b="1" dirty="0"/>
              <a:t>УРОК </a:t>
            </a:r>
            <a:r>
              <a:rPr lang="ru-RU" sz="3800" b="1" dirty="0" smtClean="0"/>
              <a:t>МАТЕМАТИКИ 1 КЛАСС</a:t>
            </a:r>
            <a:endParaRPr lang="ru-RU" sz="3800" b="1" dirty="0"/>
          </a:p>
          <a:p>
            <a:pPr marL="0" indent="0" algn="ctr">
              <a:buNone/>
            </a:pPr>
            <a:r>
              <a:rPr lang="ru-RU" sz="3800" b="1" dirty="0"/>
              <a:t>УМК «Начальная школа 21 </a:t>
            </a:r>
            <a:r>
              <a:rPr lang="ru-RU" sz="3800" b="1" dirty="0" smtClean="0"/>
              <a:t>века»</a:t>
            </a:r>
            <a:endParaRPr lang="ru-RU" sz="3800" b="1" dirty="0"/>
          </a:p>
          <a:p>
            <a:pPr marL="0" indent="0" algn="ctr">
              <a:buNone/>
            </a:pPr>
            <a:r>
              <a:rPr lang="ru-RU" sz="3800" b="1" dirty="0" smtClean="0"/>
              <a:t>Тема </a:t>
            </a:r>
            <a:r>
              <a:rPr lang="ru-RU" sz="3800" b="1" dirty="0"/>
              <a:t>«Деление на равные части</a:t>
            </a:r>
            <a:r>
              <a:rPr lang="ru-RU" sz="3800" b="1" dirty="0" smtClean="0"/>
              <a:t>»</a:t>
            </a:r>
          </a:p>
          <a:p>
            <a:pPr marL="0" indent="0">
              <a:buNone/>
            </a:pPr>
            <a:endParaRPr lang="ru-RU" b="1" dirty="0"/>
          </a:p>
          <a:p>
            <a:pPr marL="0" indent="0" algn="r">
              <a:lnSpc>
                <a:spcPct val="100000"/>
              </a:lnSpc>
              <a:buNone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начальных классов МБОУ СОШ№29 г. Сургут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Халтурина Елена Дмитриевна</a:t>
            </a:r>
          </a:p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1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metod-kopilka.ru/images/doc/41/36212/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" y="443796"/>
            <a:ext cx="11230378" cy="61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xxlbook.ru/imgh5144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44" y="3792829"/>
            <a:ext cx="2072855" cy="280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vector-images.com/clp/183713/clp57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99" y="3983769"/>
            <a:ext cx="2690943" cy="261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ages.vector-images.com/clp/183713/clp57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982" y="3905295"/>
            <a:ext cx="2857500" cy="261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s002.radikal.ru/i198/1603/a2/be5cfd4b3e0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583" y="1053452"/>
            <a:ext cx="2437158" cy="24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ages.clipartlogo.com/files/ss/thumb/551/55147213/pig-wild-boar-sits-at-a_sm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94" y="896596"/>
            <a:ext cx="2370553" cy="262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11339"/>
              </p:ext>
            </p:extLst>
          </p:nvPr>
        </p:nvGraphicFramePr>
        <p:xfrm>
          <a:off x="528034" y="1228009"/>
          <a:ext cx="11227730" cy="424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4" imgW="6518272" imgH="2444127" progId="Word.Document.12">
                  <p:embed/>
                </p:oleObj>
              </mc:Choice>
              <mc:Fallback>
                <p:oleObj name="Document" r:id="rId4" imgW="6518272" imgH="24441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034" y="1228009"/>
                        <a:ext cx="11227730" cy="424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3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boombob.ru/img/picture/Apr/06/ad223e236bc1cd3d33e32c9dbd2a7c72/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-1"/>
            <a:ext cx="10291292" cy="686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20159" y="386649"/>
            <a:ext cx="991674" cy="798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 Black" panose="020B0A04020102020204" pitchFamily="34" charset="0"/>
              </a:rPr>
              <a:t>10</a:t>
            </a:r>
            <a:endParaRPr lang="ru-RU" sz="4400" b="1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7720" y="1371633"/>
            <a:ext cx="991674" cy="798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57720" y="2329227"/>
            <a:ext cx="991674" cy="798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57720" y="3286821"/>
            <a:ext cx="991674" cy="798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57720" y="4244415"/>
            <a:ext cx="991674" cy="798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57720" y="5202009"/>
            <a:ext cx="991674" cy="798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206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jpghoto.ru/img/picture/Oct/03/a26e311ad6d2d4f4780c8cd58c0c7649/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193183"/>
            <a:ext cx="6107761" cy="610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13117" y="540526"/>
            <a:ext cx="1890019" cy="1818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76424" y="2733926"/>
            <a:ext cx="1890019" cy="1818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60352" y="2743154"/>
            <a:ext cx="1890019" cy="1818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latin typeface="Arial Black" panose="020B0A04020102020204" pitchFamily="34" charset="0"/>
              </a:rPr>
              <a:t>-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81032" y="613500"/>
            <a:ext cx="1890019" cy="1818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13117" y="540525"/>
            <a:ext cx="1890019" cy="1818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Arial Black" panose="020B0A04020102020204" pitchFamily="34" charset="0"/>
              </a:rPr>
              <a:t>+</a:t>
            </a:r>
            <a:endParaRPr lang="ru-RU" sz="8000" dirty="0"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81032" y="613499"/>
            <a:ext cx="1890019" cy="1818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Arial Black" panose="020B0A04020102020204" pitchFamily="34" charset="0"/>
              </a:rPr>
              <a:t>х</a:t>
            </a:r>
            <a:endParaRPr lang="ru-RU" sz="8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jpghoto.ru/img/picture/Oct/03/a26e311ad6d2d4f4780c8cd58c0c7649/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193183"/>
            <a:ext cx="6107761" cy="610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00944" y="1238294"/>
            <a:ext cx="2946087" cy="30761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00944" y="1238294"/>
            <a:ext cx="2946087" cy="30460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Arial Black" panose="020B0A04020102020204" pitchFamily="34" charset="0"/>
              </a:rPr>
              <a:t>:</a:t>
            </a:r>
            <a:endParaRPr lang="ru-RU" sz="9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5579" y="2547651"/>
            <a:ext cx="5825193" cy="6320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http://www.playing-field.ru/img/2015/052301/39088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44" y="378003"/>
            <a:ext cx="5613428" cy="60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ped-kopilka.ru/upload/blogs/19069_0d9e33d89bc343a201168919a8dedde0.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23" y="3179729"/>
            <a:ext cx="287655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>
                <a:latin typeface="Arial Black" panose="020B0A04020102020204" pitchFamily="34" charset="0"/>
              </a:rPr>
              <a:t>12:3=4</a:t>
            </a:r>
          </a:p>
          <a:p>
            <a:pPr marL="0" indent="0">
              <a:buNone/>
            </a:pPr>
            <a:r>
              <a:rPr lang="ru-RU" sz="6600" dirty="0">
                <a:latin typeface="Arial Black" panose="020B0A04020102020204" pitchFamily="34" charset="0"/>
              </a:rPr>
              <a:t>5:5=1</a:t>
            </a:r>
          </a:p>
          <a:p>
            <a:pPr marL="0" indent="0">
              <a:buNone/>
            </a:pPr>
            <a:r>
              <a:rPr lang="ru-RU" sz="6600" dirty="0">
                <a:latin typeface="Arial Black" panose="020B0A04020102020204" pitchFamily="34" charset="0"/>
              </a:rPr>
              <a:t>10:2=5</a:t>
            </a:r>
          </a:p>
          <a:p>
            <a:endParaRPr lang="ru-RU" sz="6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544</TotalTime>
  <Words>44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Garamond</vt:lpstr>
      <vt:lpstr>Натуральные материалы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13</cp:revision>
  <dcterms:created xsi:type="dcterms:W3CDTF">2016-11-27T10:35:30Z</dcterms:created>
  <dcterms:modified xsi:type="dcterms:W3CDTF">2017-01-15T08:11:47Z</dcterms:modified>
</cp:coreProperties>
</file>