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369"/>
            <a:ext cx="74168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728192" cy="20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1656184" cy="127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19442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63" y="2060848"/>
            <a:ext cx="1361105" cy="127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01008"/>
            <a:ext cx="17281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97" y="4098725"/>
            <a:ext cx="1462087" cy="24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15121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287172"/>
            <a:ext cx="1447985" cy="12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7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1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0" indent="0">
              <a:buNone/>
            </a:pPr>
            <a:r>
              <a:rPr lang="ru-RU" sz="1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4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643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2016-11-24T14:36:44Z</dcterms:created>
  <dcterms:modified xsi:type="dcterms:W3CDTF">2017-01-16T14:41:50Z</dcterms:modified>
</cp:coreProperties>
</file>