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66" r:id="rId3"/>
    <p:sldId id="275" r:id="rId4"/>
    <p:sldId id="258" r:id="rId5"/>
    <p:sldId id="276" r:id="rId6"/>
    <p:sldId id="260" r:id="rId7"/>
    <p:sldId id="277" r:id="rId8"/>
    <p:sldId id="261" r:id="rId9"/>
    <p:sldId id="278" r:id="rId10"/>
    <p:sldId id="262" r:id="rId11"/>
    <p:sldId id="279" r:id="rId12"/>
    <p:sldId id="263" r:id="rId13"/>
    <p:sldId id="280" r:id="rId14"/>
    <p:sldId id="264" r:id="rId15"/>
    <p:sldId id="282" r:id="rId16"/>
    <p:sldId id="265" r:id="rId17"/>
    <p:sldId id="283" r:id="rId18"/>
    <p:sldId id="267" r:id="rId19"/>
    <p:sldId id="284" r:id="rId20"/>
    <p:sldId id="268" r:id="rId21"/>
    <p:sldId id="285" r:id="rId22"/>
    <p:sldId id="269" r:id="rId23"/>
    <p:sldId id="286" r:id="rId24"/>
    <p:sldId id="270" r:id="rId25"/>
    <p:sldId id="287" r:id="rId26"/>
    <p:sldId id="272" r:id="rId27"/>
    <p:sldId id="288" r:id="rId28"/>
    <p:sldId id="273" r:id="rId29"/>
    <p:sldId id="289" r:id="rId30"/>
    <p:sldId id="274" r:id="rId31"/>
    <p:sldId id="29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9ADBDE28-0393-4C86-A459-868BE2783F2F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2BC00063-6BE1-443A-A142-20CAE2CE246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9757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DE28-0393-4C86-A459-868BE2783F2F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0063-6BE1-443A-A142-20CAE2CE24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1302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DE28-0393-4C86-A459-868BE2783F2F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0063-6BE1-443A-A142-20CAE2CE246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93766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DE28-0393-4C86-A459-868BE2783F2F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0063-6BE1-443A-A142-20CAE2CE24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2467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DE28-0393-4C86-A459-868BE2783F2F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0063-6BE1-443A-A142-20CAE2CE24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6240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DE28-0393-4C86-A459-868BE2783F2F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0063-6BE1-443A-A142-20CAE2CE24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01858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DE28-0393-4C86-A459-868BE2783F2F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0063-6BE1-443A-A142-20CAE2CE246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04382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DE28-0393-4C86-A459-868BE2783F2F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0063-6BE1-443A-A142-20CAE2CE246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67676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DE28-0393-4C86-A459-868BE2783F2F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0063-6BE1-443A-A142-20CAE2CE246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55209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DE28-0393-4C86-A459-868BE2783F2F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0063-6BE1-443A-A142-20CAE2CE24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8289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DE28-0393-4C86-A459-868BE2783F2F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0063-6BE1-443A-A142-20CAE2CE246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1728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DE28-0393-4C86-A459-868BE2783F2F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0063-6BE1-443A-A142-20CAE2CE24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76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DE28-0393-4C86-A459-868BE2783F2F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0063-6BE1-443A-A142-20CAE2CE246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05229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DE28-0393-4C86-A459-868BE2783F2F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0063-6BE1-443A-A142-20CAE2CE246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7103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DE28-0393-4C86-A459-868BE2783F2F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0063-6BE1-443A-A142-20CAE2CE24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591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DE28-0393-4C86-A459-868BE2783F2F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0063-6BE1-443A-A142-20CAE2CE246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4056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DE28-0393-4C86-A459-868BE2783F2F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00063-6BE1-443A-A142-20CAE2CE24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46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DBDE28-0393-4C86-A459-868BE2783F2F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C00063-6BE1-443A-A142-20CAE2CE24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884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71472" y="2071678"/>
            <a:ext cx="792961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Викторина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Угадай героя сказки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571604" y="1857364"/>
            <a:ext cx="6382492" cy="26751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Есть у меня теперь сынок,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буду с ним не очень строг,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из полена вдруг возник,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Великий юный озорник,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Ведь таких как он повсюду ждут,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Скажите, как его зовут? (Приключения Буратино)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olovinskiy.mos.ru/upload/medialibrary/094/buratino.png"/>
          <p:cNvPicPr/>
          <p:nvPr/>
        </p:nvPicPr>
        <p:blipFill rotWithShape="1">
          <a:blip r:embed="rId2"/>
          <a:srcRect l="28000"/>
          <a:stretch/>
        </p:blipFill>
        <p:spPr bwMode="auto">
          <a:xfrm>
            <a:off x="2786050" y="785794"/>
            <a:ext cx="3643338" cy="497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857356" y="2357430"/>
            <a:ext cx="60007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А ну-ка, давай-ка плясать выходи!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Нет, Дед Мороз, нет, Дед Мороз, нет, Дед Мороз, погоди! (Ну погоди)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ladraz.ru/upload/blogs2/2016/8/5898_1701ce4478b0373b9829982c654ee23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285860"/>
            <a:ext cx="5940425" cy="372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 flipH="1">
            <a:off x="1357290" y="1857364"/>
            <a:ext cx="6572296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338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Зверя по следам любого,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Узнавать умею я!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жирафа, и корову,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жука, и воробья! (Маша и медведь)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ilroma.net/sites/default/files/styles/curiosita-full/public/hqdefault_0.jpg?itok=BBB3WH3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571480"/>
            <a:ext cx="495772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285984" y="2071678"/>
            <a:ext cx="50006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625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Моет в речке свою пищу, чтоб она была почище,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625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Лишь потом отправит в рот и чистюля тот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 (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енот)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zhevsk.ru/forums/icons/forum_pictures/012276/1227668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571480"/>
            <a:ext cx="424562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5984" y="2000240"/>
            <a:ext cx="5500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Антошка, Антошка, </a:t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Пойдём копать картошку, </a:t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Антошка, Антошка, </a:t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Пойдём копать картошку! </a:t>
            </a:r>
          </a:p>
        </p:txBody>
      </p:sp>
    </p:spTree>
    <p:extLst>
      <p:ext uri="{BB962C8B-B14F-4D97-AF65-F5344CB8AC3E}">
        <p14:creationId xmlns:p14="http://schemas.microsoft.com/office/powerpoint/2010/main" xmlns="" val="2430327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1670" y="1357298"/>
            <a:ext cx="5429288" cy="37862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142984"/>
            <a:ext cx="657229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-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синему морю, к зеленой земле,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Плыву я на белом своем корабле.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белом своем корабле, на белом своем корабле.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Меня не пугают ни волны, ни ветер, 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Плыву я к единственной маме на свете.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Плыву я сквозь волны и ветер к единственной маме на свете.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Плыву я сквозь волны и ветер к единственной маме на свете. 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(Мама для мамонтенка)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1357298"/>
            <a:ext cx="60722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на свете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Солнышко свети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Пожелай нам, ветер,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Доброго пути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Доброго, доброго,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Доброго пути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Самого, самого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Доброго пути </a:t>
            </a:r>
          </a:p>
        </p:txBody>
      </p:sp>
    </p:spTree>
    <p:extLst>
      <p:ext uri="{BB962C8B-B14F-4D97-AF65-F5344CB8AC3E}">
        <p14:creationId xmlns:p14="http://schemas.microsoft.com/office/powerpoint/2010/main" xmlns="" val="1430220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0166" y="1071546"/>
            <a:ext cx="6286544" cy="450059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2000240"/>
            <a:ext cx="52864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Рядом львёночек лежит 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ушами шевелит, 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я всё лежу 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львёнка не гляжу. 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я всё лежу  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львёнка не гляжу.</a:t>
            </a:r>
          </a:p>
        </p:txBody>
      </p:sp>
    </p:spTree>
    <p:extLst>
      <p:ext uri="{BB962C8B-B14F-4D97-AF65-F5344CB8AC3E}">
        <p14:creationId xmlns:p14="http://schemas.microsoft.com/office/powerpoint/2010/main" xmlns="" val="4220017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538" y="1428736"/>
            <a:ext cx="7143800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428736"/>
            <a:ext cx="667394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Кабы не было зимы</a:t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городах и сёлах,</a:t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б не знали мы</a:t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Этих дней весёлых.</a:t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кружила б малышня</a:t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Возле снежной бабы,</a:t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петляла бы лыжня,</a:t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Кабы, кабы, кабы...</a:t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петляла бы лыжня,</a:t>
            </a:r>
            <a:b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Кабы, кабы, кабы...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/>
            </a:r>
            <a:b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8495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728" y="928670"/>
            <a:ext cx="6643734" cy="478634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2143116"/>
            <a:ext cx="4235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 — любитель чистоты.</a:t>
            </a:r>
          </a:p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Умывался ль утром ты?</a:t>
            </a:r>
          </a:p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Если — нет, тогда приказ</a:t>
            </a:r>
          </a:p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Даст мочалкам он тотчас,</a:t>
            </a:r>
          </a:p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Грозный строгий командир</a:t>
            </a:r>
          </a:p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Умывальник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9355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1736" y="785794"/>
            <a:ext cx="4536504" cy="525658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1928802"/>
            <a:ext cx="57864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ведь слышали о нём?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Знает всё и обо всём.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 Вы были на Таити?» —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Сами так его спросите.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загадка-то простая!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же звали попугая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7275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7422" y="714356"/>
            <a:ext cx="4824536" cy="52565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xn--80adh8aedqi8b8f.xn--p1ai/uploads/images/d/e/t/detskie_pesenka_mamontjonka_instrumenta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928670"/>
            <a:ext cx="700092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1571612"/>
            <a:ext cx="28803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тарелочке лежал,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остыл и убежал.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Встретил он зверей в лесу,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беду свою — лису.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 попался на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зубок.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2079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050" y="500042"/>
            <a:ext cx="4536504" cy="56564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143108" y="2000240"/>
            <a:ext cx="5357850" cy="298543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Скатертью, скатертью дальний путь стелется,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упирается прямо в небосклон.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Каждому, каждому в лучшее верится...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Катится, катится голубой вагон. (Крокодил Гена)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usplayrf.ru/uploads/images/krokodil_gena_i_cheburashka_pesenka_krokodila_geni_den_rozhdenij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000108"/>
            <a:ext cx="471490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142976" y="1785926"/>
            <a:ext cx="732238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весел  и  не злобен  этот милый чудачок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ним хозяин мистер Робин и приятель Пятачок.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него прогула- праздник, и на мед особый нюх.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плюшевый проказник медвежонок Вини Пух.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hitgid.com/images/%D0%B2%D0%B8%D0%BD%D0%BD%D0%B8%D0%BF%D1%83%D1%85-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214422"/>
            <a:ext cx="5388630" cy="387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 flipH="1">
            <a:off x="2143108" y="2357430"/>
            <a:ext cx="492922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Лечит маленьких детей, лечит птичек 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зверей.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Сквозь очки свои глядит добрый доктор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йболит.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rintonic.ru/uploads/images/2016/02/22/.tmb/thumb_img_56cab85430cbb_resize_900_50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571480"/>
            <a:ext cx="5031439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108</TotalTime>
  <Words>265</Words>
  <Application>Microsoft Office PowerPoint</Application>
  <PresentationFormat>Экран (4:3)</PresentationFormat>
  <Paragraphs>51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Натуральные материалы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</cp:revision>
  <dcterms:created xsi:type="dcterms:W3CDTF">2016-10-11T12:30:38Z</dcterms:created>
  <dcterms:modified xsi:type="dcterms:W3CDTF">2016-10-16T22:01:54Z</dcterms:modified>
</cp:coreProperties>
</file>