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5"/>
  </p:handoutMasterIdLst>
  <p:sldIdLst>
    <p:sldId id="288" r:id="rId2"/>
    <p:sldId id="290" r:id="rId3"/>
    <p:sldId id="291" r:id="rId4"/>
    <p:sldId id="292" r:id="rId5"/>
    <p:sldId id="293" r:id="rId6"/>
    <p:sldId id="294" r:id="rId7"/>
    <p:sldId id="296" r:id="rId8"/>
    <p:sldId id="256" r:id="rId9"/>
    <p:sldId id="275" r:id="rId10"/>
    <p:sldId id="297" r:id="rId11"/>
    <p:sldId id="298" r:id="rId12"/>
    <p:sldId id="299" r:id="rId13"/>
    <p:sldId id="287" r:id="rId14"/>
    <p:sldId id="301" r:id="rId15"/>
    <p:sldId id="270" r:id="rId16"/>
    <p:sldId id="277" r:id="rId17"/>
    <p:sldId id="300" r:id="rId18"/>
    <p:sldId id="286" r:id="rId19"/>
    <p:sldId id="302" r:id="rId20"/>
    <p:sldId id="303" r:id="rId21"/>
    <p:sldId id="304" r:id="rId22"/>
    <p:sldId id="283" r:id="rId23"/>
    <p:sldId id="30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24" autoAdjust="0"/>
  </p:normalViewPr>
  <p:slideViewPr>
    <p:cSldViewPr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FD574-A4D8-4B21-902A-460EC5821AEB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338F8-9C01-4843-AB56-D7022181E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851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Чудесный мир литературы…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0582"/>
            <a:ext cx="7467600" cy="4152861"/>
          </a:xfrm>
        </p:spPr>
      </p:pic>
    </p:spTree>
    <p:extLst>
      <p:ext uri="{BB962C8B-B14F-4D97-AF65-F5344CB8AC3E}">
        <p14:creationId xmlns:p14="http://schemas.microsoft.com/office/powerpoint/2010/main" val="2564021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3657600" cy="365760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5" y="2794379"/>
            <a:ext cx="3657600" cy="2183641"/>
          </a:xfrm>
        </p:spPr>
      </p:pic>
    </p:spTree>
    <p:extLst>
      <p:ext uri="{BB962C8B-B14F-4D97-AF65-F5344CB8AC3E}">
        <p14:creationId xmlns:p14="http://schemas.microsoft.com/office/powerpoint/2010/main" val="3182282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2719387"/>
            <a:ext cx="38576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78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Катит-наступает</a:t>
            </a:r>
          </a:p>
          <a:p>
            <a:r>
              <a:rPr lang="ru-RU" dirty="0" smtClean="0"/>
              <a:t>Помертвело-опустело</a:t>
            </a:r>
          </a:p>
          <a:p>
            <a:r>
              <a:rPr lang="ru-RU" dirty="0" smtClean="0"/>
              <a:t>Боле-больше</a:t>
            </a:r>
          </a:p>
          <a:p>
            <a:r>
              <a:rPr lang="ru-RU" dirty="0" smtClean="0"/>
              <a:t>Нужда-бедность</a:t>
            </a:r>
            <a:r>
              <a:rPr lang="en-US" dirty="0" smtClean="0"/>
              <a:t>,</a:t>
            </a:r>
            <a:r>
              <a:rPr lang="ru-RU" dirty="0" smtClean="0"/>
              <a:t>недостаток в чем –</a:t>
            </a:r>
            <a:r>
              <a:rPr lang="ru-RU" dirty="0" err="1" smtClean="0"/>
              <a:t>нибудь</a:t>
            </a:r>
            <a:endParaRPr lang="ru-RU" dirty="0" smtClean="0"/>
          </a:p>
          <a:p>
            <a:r>
              <a:rPr lang="ru-RU" dirty="0" smtClean="0"/>
              <a:t>Удручена-сильно огорчена</a:t>
            </a:r>
          </a:p>
          <a:p>
            <a:r>
              <a:rPr lang="ru-RU" dirty="0" smtClean="0"/>
              <a:t>Вешние дни-весенние дни</a:t>
            </a:r>
          </a:p>
          <a:p>
            <a:r>
              <a:rPr lang="ru-RU" dirty="0" smtClean="0"/>
              <a:t>Мурава-молодая трава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44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3683914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72066"/>
            <a:ext cx="3744416" cy="5087521"/>
          </a:xfrm>
          <a:prstGeom prst="rect">
            <a:avLst/>
          </a:prstGeom>
          <a:noFill/>
        </p:spPr>
      </p:pic>
      <p:pic>
        <p:nvPicPr>
          <p:cNvPr id="3" name="Picture 1" descr="C:\Users\Admin\Desktop\Снимок-экрана-2012-03-02-в-21.14.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7767" y="1340768"/>
            <a:ext cx="3956721" cy="51931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8998" y="404664"/>
            <a:ext cx="89050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«Стрекоза и Муравей»</a:t>
            </a:r>
            <a:endParaRPr lang="ru-RU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звуки бас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3790" y="6229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Звуки природы_-_Пение птиц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661248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628800"/>
            <a:ext cx="504916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0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Мораль басни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7467600" cy="487375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dirty="0" smtClean="0"/>
          </a:p>
          <a:p>
            <a:pPr algn="ctr">
              <a:buNone/>
            </a:pPr>
            <a:r>
              <a:rPr lang="ru-RU" sz="4000" dirty="0" smtClean="0"/>
              <a:t>«Ты всё пела? Это дело:</a:t>
            </a:r>
          </a:p>
          <a:p>
            <a:pPr algn="ctr">
              <a:buNone/>
            </a:pPr>
            <a:r>
              <a:rPr lang="ru-RU" sz="4000" dirty="0" smtClean="0"/>
              <a:t>Так пойди же, попляши!»</a:t>
            </a:r>
            <a:endParaRPr lang="ru-RU" sz="4000" dirty="0"/>
          </a:p>
        </p:txBody>
      </p:sp>
      <p:sp>
        <p:nvSpPr>
          <p:cNvPr id="16388" name="AutoShape 4" descr="data:image/jpeg;base64,/9j/4AAQSkZJRgABAQAAAQABAAD/2wCEAAkGBhQSEBUUEhQWFBUWGBgWGBYYGRgYHhoaGBgZGBoYHBoXGyYeHBojGRgcHy8gIycpLCwsGB8xNTAqNSYrLCkBCQoKDgwOGg8PGiwlHyQsLCwsKiwsLCwsLCwpLCwpLCwsKSwsLCwpLCwsLCwsLCwsLCwsLCwsLCwsLCwsLCwsLP/AABEIALsBDgMBIgACEQEDEQH/xAAbAAABBQEBAAAAAAAAAAAAAAAFAQIDBAYAB//EAEoQAAIBAgQDBQQGBwQIBgMAAAECEQMhAAQSMQVBUQYTImFxMoGRoSNCUmKxwQdygpKi0fAUFbLhJDNEU3PC0vEWQ2OTo7NUw+L/xAAaAQACAwEBAAAAAAAAAAAAAAACAwABBAUG/8QAMREAAgIBAwMCBQMDBQEAAAAAAAECEQMSITEEQVETIgUyYXGBFLHRkaHhM0JSwfEj/9oADAMBAAIRAxEAPwDaUsxpPUH2lmx9cchAkmdjEdf5Ydl6jKdS8hEkTE2+PTCKCBqi0xJEiSPPcxfDhZFVqQpN2gTA3IHIecYe1UVfGigKQCNIsAdifXzxfo8Edr+yv2m8Pvg3jEvZ3hiJUrZd/FoKugNgadQSPD919Y8hGFSyKLD02geaan2FYmB0N+ZgD4YcmSqXimx5eyefPbfG0SmAIAAHQWwuB9b6FaTD1CwGgiLzcRJ2uTyxGtje4mCRz9CcbWtXTUKbQzMJ0b22LEfZ88VMx2fpNsNB+7/I/lGCWVdynHwZmpTtqsFJIC6pNvn78NqMd4gG/OI8pwSzPZmoPZIYfA/O3zxRrZUqxARhY2YSdrnaPPywxST4Bp9xj1gYAEQL3Jk9fLHM9gNTGJtyUb29TgPXzxDldNWb2UQCAYkMYBtBPi57YjUVCyxQne1WqoGxYm2ozCkb4xz6tRdUx8cDauzSZTPIgqNqUOYRADtO557DmemDQzKUKQIOsmLiJbzJ6R/RJxhDWzI8dJaEqw8JNS0gxcR58uWH/wDicgTmcm4j69IrVHrIhh6YR+scnuv7jPQrubCh2gG7LpEwCL+cEb8tx+eHnj1MbTeTOk777eZxj07QZapAouS5ZRoYODBYAmHE2BJseWL9RyVEKIXcgdT9Y/hjbiccqtJozzTg6ZYqPT7z2mZNyRYmRcQfPFQth1GqVMiJgi4B39cRkY00Ksmp1mp3VhcXgz8ejD5YbUkMe8DSRN9zNwfFiMCwvJ9P88NOJRLODkXFiL/DDjvuDN5Hn188NqeQjyufxOFWI5z8o9I3nzwRR2uxEC8X5iJ2w0VLYkJAWbMTIg6rdGkW918RGppQkkQdxEkREHbmT9UydsUWSon1ipKzBIMX6Te+Oy+X1GNQXzYwPwxVEkmeX1ZiP12BnV9xTb6zDbDtMssNpCjxaVABtZQI9o7zyG+4nLLqO6Trz5+y7jVj7WSVaoAPkNTfdHU9B6+eJaVFmDECQokm1h78Ds/mZpVIUoVUsafpu0ydeoA+KfK18XMuoaLgAiQTtESNgd8HilOVuSrwVNJcE6pNl8XoD0k79MVQzT9Ur75/z9wxap0CwMRYajJAsPxwwEQbGes7dbRf44Y433BTHVKzNBYk2gE3sOh54RTY9eX5zfCPb2TqBgsBafTUB4xyPPbbDn0ydLSu6t9ofV+I+BnC4zaemXP7hONq0PSvpMrI8JB5zJudrWgRti/lzOW9Kp/wjA0EgEho5RJkg7+62CfD4/s5iZ7y8xvp5eUYKfBUeSzk+zrkTUbQCZ0i/X3Dc9d8Gstw9EjSNuZufnt7sJxJ6ioWpDUy+LRtrA3WeRPI9QJtOO4ZxJK9MVKZMHkRBU81YG4YcxjK8jlsNUaIOPV4pqg3q1KdIR0Zhq/gDYocWq9znqFUkhaimk3vZdP8Tj4Yv5tA+aoqf/LDVY8yDTX5M/wxS7a5fVlwRurWPMEo6j+Ij4YVJ0m/AUVvRfXiYOaNAC60hVZumptKrHnDH3DrheKcQKQtMaqj2UdPvHyH5dASBPB84pfM5k7OUA8woKgD1MfHF7geVZia9S7v7PkvKJ5H8I5k4FSt0iUWuG8NFIEk6ncy7ndjy9wFgOWLuOx2HAiYbUQMCCAQdwcPwhwDvsWAOK9j6NaD4kKmRBtcQQQdx5TyGBWe7KPTU92ivJmBv/HPyONnjownJHXyHGbjwefUKClXFWlEMtpAIseugg+nXzxQ0AOVBcDUSFYFhCtInUD0E3x6NxDhaVk0vI+8tiPQ4zjdnKtGp3nevVAtcLqvAvAk7C+M0sMoqx8cilyBco+ou0ASwFhA8Kjb9onFp7WDSLExMenqMRZfeoSSSajTNrgAWHIQBiU0zGoggTGqDE47uBVjj9jnZH72JTcgyDFiLdDv8sJpw4NaBtMzEeXrtyw2fPDxY404AJ3N+Rt7jY+Rw0gXkx0HXy8sSCB0a3nufhcfD1xGw58tsQglRtsKGLCTeABIGw2EwPnhHC6QZOqbiLAdZnfC0g2lonSILQbb2nrfELGONo/o+XXFKke8aQfApIBHMixK/MavWLmVt1FBUi4mRPu9N/PEVKotlSwAgQJgRbSo5RzJC+Z2wnK0vm48eQop9iyECqYIUeyRGw94gfjhuTyxAAVWqCZJIPiJ3Jaw+BxJKwulYYTLPDmLQR9RTvsDsMOrzUI1mTAEuYtyJG3vjCryy+WKX3/hB+1cuyGtlzzCryu1Pn6t5YiyFDQiox9kAEi8LcDncwPfGLARVaCoIFvCQPgQDbFSrl4PeKBrgA29oDkfSTH9RcYZYvVJ39lX/ZblBqki3UAm1xynf8d8LUdQhPiLTyiI5ARcsTEYp1qmpUA+syz+rI1D3yB6NixVXU0chc+/84t5CeqkHOf/AB5BivImXqTIZSrcriLG5BFmHKxsR6EyijFj5ut58LHxKYNoa4/XPTC2CQoMk7TpAjmsbN5x5EEHEWZqaaZZRLAFhynSJgjkZ8+Yi0HGaWrZT5TtPyMVcx4JXIJJgAdBMem84vcLrBqdTTt3i2uYs3M77YEV6+pAFJ8Q8PWDB/MCeRIwV4GgFN1GwKfg/wAPTGibt0uwuK7sNHtMgMGnVHuQ++Fcn5YpvmxRr99TYGjUIFUbaW2DEG4jczyDdBgt/clCI7mnH6i/ywB7R8ARU1UmKtypyTPULNwDzU+A+XtDkSlkjvKtvwbI6HsrCWVbXn6h3CJo9PYP4lsWuPH6A+TUz8Ki4zHBuLPRBcjvFJ+kcLK2tAqAxqHObTuV3wQ7Q9okaiBS8YYpJg2AddQjfUBvNli/IEvUjLG/z/cpwakgLwnM0u7pUmYLSX25592BTYfKCdoqE8sbfMcSRACWmRKgXJHUAcvPbHn3C0p93qVj3jO2kqNQg1GaykEs7OzEAQYAMiBJijkmy5D1qf0MSQIYgnc1IsPQDRcgkWwiGSa9sV+fH3DcYvdsK0e0+rMU6cQr6oMMdrSX9n2iqxe7YP4B8eywqUUq0jZPENP2CBOkDmsK4HVI54I8Lz3e0le07NFxI3jy5g8wQcbMbabjJ2xMq5Rbx2Ox2GgHRjsdhMQguOwmFjFEK2b4clT21BPXY/HALPdnHF6Z1gcjv8DY402Ow2OSUQXFMwi5cg6W8J56pEfKflhlQi0CLdSZPW/4Y3OYyiOIdQ3r+R3GA2c7Lg3ptH3WuPjv+ONEcyfItwrgz4KwZmbRtEc554YFnaLCdxy/H0xNnMhUpnxrHQ7j44hMu26KTe8ILDysNsOsGhlQiBvPWbR6R188IqzeNsNzGaLaAxkKIUWsOmH5ZnYaASV9orNrCZj0GJZKIamXLtAMLzAElz08l+JPkN7OWQKJUCByIne0mdz5kztilm86Q2lAGaJMmAo5TF5PIDpuMRnMvEgLE7GbxEiQbG4vHxxkydVhxyqT3NWPpM2SOqK2CWoQImevKOXnOI6+clvE0ta51MfgJZjHIfIXxTp8ZtDJAg+JQH36wA9o+yYvibJBGVqlMh9TGWHUGNPkBAt5TzwxZY5V/wDOQueGWJ+9E1NyTCqxJtLNomfuUvzbDmVhIMKRIIh7dd3OHvTUIpDSTOpfswbe4jHCpIbUNRMeIkyI/GRbEWCK3tv8sW5sE168OpQh9RKjTvr1K2wm0KbjaLzNjeVQKnJpEfWnaSwi3pvAGKDZdXckj2BA6EsLyOYCwL/aOEy+ZdNSXBFlgkyrTa/obH3mBOEwj6Um3x2Db1IvnMXuxECJvYGwBMgAE2ieuIqtPYyNxIEzbnERNzHWSDY47KtpILeK8lZMEcwesjckX6AAARLWNNthE2Eah6AGf3TP3TsoObk1WRbft9ylV+1gzg1YtYiO6U043upKgjrKj5Y1XClgVBIN12MjZsAOF5dUZ49ln1jTGzy1uUSTHK+DPZ+rqaoPqjTB6+1P9f0KTqNd2XVysN57tJSC/ROtRzsqnVHmwW+5AjckgDyFVsqACc451OrFUNlJA2dh4S17UwdI+8b4hfslUVNdPSzTq7kmAvlTcXRvQxytua3FuJMcs1OqC0FdDsPFTcMLVAN7Ew2x2aZk8qb93vX28f8AprjHa4hPJMaOWo5bLr42SYFhTVyWLHpv/wBzAIXtB2fq0KJpZeXGZ002sAUbWp1J0QjwxNvCZONB2UrQHo1F016Z+kvOsQNNRSb6dJFvqzHOS/OPrz9JBtTUuffJ/FU+OHVwwETdnezNPK01VQCwEaunkvQee559MGYwPz3GFpnSPE3QbCdtR5T0uTO2B1Slna6mHXLjl4ZY+6ZUeZM/dGCU4p6UVpb3YXyPDVolhTsjEto5Kx3K9Ad42m43OK2R4S1Gsxpkdy9zTMgo3VItpPQxFosAMDOEccq0mNLNnUyidUANH2iFGmon31Aj6yjfGmVwQCDINwRzHXBxlGW67AtOPI7HTjowmCBOx2OnHTiFi47DdWOJxZQ7HYScdOJZBcdhJwhbEsgjqCIIkYyPFMilSq1PLjSVMVKm6IfsKp9qpHKQqyJk+HGh4rmWSi5T24hJ+2xCrPlqIxiuMZyoHp8PybRUZZqVtzTTdnP/AKjkkzvLDmwI5vW9XkxJQxOpPv4S7jIwT5H8RSiv+j0SamYLUywHjfStRWYubLTESblRYAcsEcr2eNtbx5KB+LW+Xvxk6ucekv8AZ+GgU1k68ww1NUIMO89AbajMmygATinnK2eyi98M29WILI8wVJiQGLCPSD0xgxvq1j0Y8lXvb+Z/wSUserc1vH+FolLvKbnUGVYJBDS+krtYiSQR06YFLSIGqAQCJ25zy57YmpZ+nXo0XDAhlI0EWRjOpectAMsSSb7TiGvlmp7kkQDNjANxMDaOfLnzOND+H54Ytc3qffydLo+sin6b28DEQRPUi35/IfH1wxsmsd6HCOCBIIDG3MGzr5EGPLHZzNaVGhQzkQomxM+0TyUCJj88JTWBf2gIJgfHaYP/AH54RFyh7lsdSSjP2ss0c+ZUMsyY1LZdpkhjI6WnffBOo40rCwRMnrJkW6jbAuotgVA2E73N7898SZfP6SFIuZUGNXIyDvHhm5iIO1sdzouu9R6MnPZnD63oFjXqY+O6LKOEBJBa5aBuxJ2HmbAYqCiyJre7+00bRzC/dERPOPSLtFJYSNgxHqEa+LL1RpUVAW0HTYgQDJiYMkGcdOcbOTFlZK6nSQsiBInfqfKemEKyptINjb1Pzg4qUFFN2p7rcreLfD+oPXD8vV1SeWplH7J0k/vA4uMtS3I1RAaT+NCfCSCrc4YHvAfOVBn7xO+DnZ8AMwH2V+ROBudqKXpkDSQIMbEyFn4N8RgxwSuztpJkKvhsLCRz3jbfCIxUVJIZdtGizucWkAzjwyAzfZmwJ+7Np5SOUkBe19Eimr0lDVCyoVYwHQzKtPQAweXoSDoa9EOrKwBVgVIOxBEEfDGS79k7vK1TqanXphGO70TZST9oBtJ9PXHOyRUlTNEW07RXrcSg06y6u8o+B1PtMskFG+8DKero17YkXirNm6v9nXWziFe0KPCJ6bID0EidwC3tvw5qX+lUhBsKg5EyNL+swv7vTF/sNwkUKDkXNStVafuq5RB6BUGAindNhuqtBLhvDRThn8b9eQneJO/Vjc+W2CIq+WEOFUYbGoqkhbt8lfiHD0rrpqLMXUgkMp+0rC6nzGBuR4XmcuYp1ErUjJ0VB3bA9Q6Ar6jSAd7GZOYq5vi1Gl/ratOn+u6r+Jxfeyr7FmmxgahB5iZj3wJxxxnMz+kXIJ/tCt5Irt/hWMC6v6WckJgVm9KYE/vMMXuQ2y4eMefN+l6gphsvXGxvoBggEGC3MEH0OLOX/S7km9oVk9UB/wADHE3IbjHHGZo/pI4e3+0AfrLUX8VjFle3ORMf6VRv97+eLKDeFwEPbjIj/aqP74OG/wDjrI//AJVH97/LEogenCMcZ6p+kLIL/tKH9UO3+FTinV/SlkALVHb0pv8AmAMQiNLmcsKi6WmLGxgggggg9QQDjD1OGf2ehmKgcvVzVXT3tg2hm0rEWEU9TW/IYJVu2TOh7uiyAiA7uoPisCFp6us3IxH2vcLRUgWpujH9W9M/BXm3THI+ItrJjh5/Zf5GR+VtACvkNSGNSqPAoRinsjaQNxNhMdcC+IVScm6kmoxApgge2xaBAHOLnoQemD2Sz6rIqU20qGbVPtHVZFAuGMiS0bGOuKdfJk01BWCw8Km06h7I25arWnSR5YKHKTMengB8K4C9BizVEVGEM+ltQEgFAT4VDERr6DlONVmc7TpqskhzPhtJjbQNz59MUOHUmouxAVwrSy1NmY6i8kTBgi1+U3nDaaqzaqdM6jaLxBmF3K6bx6nrjrR6iWKNSXPDCabluWMpwsyXYgO14Aso5KOf+ZPnMmYEHUV0iw8MsOQ/W9ry5nFLOcWfLZ1crUIreGmC6rDamUH2RY+K9rwRvzN0fHGm+qAPftv+eCfTYOpWpbGrH1ebBtygdUrgSFaATMEgTH5+eI8w2tqYRfrU2aLgBTLGeWoCAOcnlODKgDUHDTBAHRgeY6WI9+JRkJVSou7R6mAPlp+BGAx/DY45qTlwOyfEpZIOOnkmylX6JosyKWU85bwt+K/DAvvGgkpYEXBB6+ke+1sFRllbX3XIaIJ3kqA/oTM9LdcLSVGDkmNIBP3wCp1ep2/aB646Mvoc1fUz3E6wVe8H/lAOf1YlvcRMHYxixwdyKIpiDq39Q7NPxnEPEMmxBeJDFgw66h4oA6hrrzsR4gJvZCAYYeyahYg8rgDpuRB88IhJ+o1LwG4rTaK9WRocWAcCbb+1z8hjRcAjW2xDLIYRMg+KQLqJItGM7xOAvSPERJiSDb4ED1GD3AioqELI1KWPkNQAE8+Z94wb5f4KXYzvEv0xiIy+XJbrUYR+6kk/EYz1PtHnMzmFaqwQm1NgqqKbhgaZjcjvCFOqbOcMMKoIiSTYCI2g2HOT+7ivUaVYwbADeNzq6H7Bxy3O9joekluGst2wzlQCjme7amx8bRpdVT6Rx4YHsoQbYKcN/SclOkiNla8qoBK6CCeZ3ESZPvwB4gt2cxqak4eNtbFKTEeTCprHk+K3DqepRVdQV3SmT7Z6tAtTHMfWNtpkfUfzE0Lg1nE/0hu1ENTovT1iUUldbD7fRE8zc8o3wDp9sM1ocU37lidQ1t30jmNTg6G8408jBuaeYy9bWzPp1TJJYmTaBGj0AG20YY2QYuNcIWBbQmyywEE789uXnilPywvSRXzdXNVoNfNVW1CYDECCSNgY3B5Yq/3LTBN2bzsPynBnKcOJa0FdUQZm0AiQOsxbDxwlwCCaZtF9YIMgztvaIPXEeX6hrEvAG/uimFBiZn6xkR1E23/qMKeC042MbbmOsb9MGBwqoPrUzvyYx58r4Z/dVSPbX4N/PA+qvIXp/QGZjIK51PLNAWSzGygKo35AAe7CVeD04X63hiJPhgsAp9wn3jBOpwxgJLrH6p/6sUqTkbxIY8vssRtfpglO+GC4pbUVf7ppxEcwd/Xnvz2wn9z0/vfHF3D3KwIN48UxvJ2/Zj3zi9TJpj4BtThSC8MfLV+Ft8Mo8PSSCjdRc/CxwTq19bliZJJZjbcnytzOFopMdTHxP9Ri9TK0rwD3ySAf6v3kkgeZvi3luGoSBpW+zNAFhuSf6vixsSCOojYzcfjyxBTzMoFJJCA6bWALE7m3nviW2XSQX4DrdKlJCAUAdJ2EyYjoGQmOhwc4nxKpVTSxA1SNKTEGxN7mAbeZFsCuA8PYamNzU0hQCDYTFwYkljt5YJGl4iY8QGk7yAJke6+N36WGRRlNe5LZ+DmznUmo8A7NGp4QqyDvvb1Yeyec7WPOMEcplEYnv2kaSAAoZQemkzbf/K+HZrOSigqBoDXG7X1X/rngfmWrmkSiop82NlmDuALgiJIicRYsHT7vkSuR9QCp4RamgvFgSPqjTyHl7uRxDm+0FShQp01pUSGnRU1wbeJQbQbkeyfENUATgnS0hWSJNrzBHnaxB/lBxT1aSNShwstpbZxJ8Mmd43OxcfZIK+rhGUNUt/H3HQnRYy/YFkz1HM1K5rMahap4QPpFUssQbLK7coHWw2nx+nUzdemDpXWe6qrtExDSIKl5iRHii1sQdpuI1kpolEsO/HiAEsTAPhIvqOsgxvgn2S4F/YqRbMJqq10b6OASKaxKaT7TGZKjkBY45EZSgtcpb8JLYbSmi1l83pYCsAZMagSqvNhczpaeRmeROwKU6xWkQt5ZdJ2gshVx62j3zjF9l+0fejuKwm0A7giQArT5kAE725nGoywKaUmU1q1zdRtubkQfURzx18XV76MvPkytOLJ8itmg3I0nyBZZ/hPyOHiprJcD6rIdreFglvSB6rhKTgd5p2NM26EQD8p+OIcvThwbeEhiOq2J+AO3SemOhzuUh2bzU+A6RbvIFoY3MDeIIXyIGKfDZWo6uZSFdV2OlQRo/VDLM73A6HE+d4aaj6GaDqOlgQCrmLrfeWEjmN7TgXTzbFwHgVFmk0bEAQHX7pIDRykdRhUmk0GuGFM3UFVDIhwGMgQCo8UQNiLx1HpghwHMAVIAk92CzDqdMIs8gNzztilVddNRqYK/RhYJ+sw0mPdqx3ZcHUSSB4Tv+zeN/Z0/DAZF7qXcuPFmB0t9r+H/ADw4k6Tfdk5dFrcp88TUX0MrDSxB1Qbix2YecfDEJNv2tvRf/wC8cs6rJM9V/wBUSYU0UNVugoO9MwPtPpQfs+WLGXrMxQqJ1gQosFAWQPJQLH85wP4xS+gvf6Mt/wDI5H8/fgrwkaalG2ynz2A5YXKtIMV7gnSyekhm8bclA6C4Uem7H4gYo50/TrH+7U382Y/lg5l0IoM4dhrWuzGFmEZgqhiuoDYROAmaMVz91EH+I/gcZ8crbG3ZZyqqFQEkFyY8QiSzELPdmGPIE3xO2XvdvjUH/SMHzwRamUpqwuKa+UkoJ2v7+RjFrs9nWqUfGQXplqbta5WIbpdSCfMnGCXUWnKPmmWsyS4MlQqK2q4CqdOo1B4iN4sLefPCPTIK2JBIEkkb9Abn5DzxbyvElFCuUhkqVqqoQYlfFqqCbFQeeJMzTnuSebpb3H54a5SUt+P8DceRSiyhxThgplDrZtWrwmIEBYI5/WO5OM5ltIJbSpJ7wGRPtFln1EyD6Y1nG2Br0x0Qn4uB+WMtlsyQjARDi8ifrBwR0Mjf1xt6WTeNNiZrcaEH2R8Bh3uGOMx5C5t1gb/DDp9nVcdJiRN78toxoBIKjQQeRsRc+YMD+r4jy+ZuRDHTYWItymYg+uJXqCSeSyflYfD8sPy9AmQokwWaPISxxZBrVSTeQTzJF585N+eJadK1o8MCJvewgeUe6RhGUaJm5JGnoIEGdt5+GIkqhoAMsYsLk25AXxZQb7PZog1FBju3BQjlqkwPQgkeuDChgC4Npgmb+IH33E/PAzgGRKp4vC1Rpv8AVFlWfcJPSTgnUyxDFLEg6bGZO1jjs49oJM5OSnJ0D81mIG0knSLWkmAL+dsZWjme7r6KjFkkESWKiajlfCN1kDlI1AjaDoON8PfQ+p9NNdbsujxggElQ0wL+UjAviHBWqVDTpkB1o0CJMbMytfyMN+zjLJZJbz57DmsapR/P3NBUCvTaorAFDDJOlgYmVI2PmJDAixBkVHqsJLklVuW0wwMeFWUWHOCPCST1xbzfCxTqkDxaY8SSVm7abXKSdQH1CRG9puHVaTZpKFQlaramGiTBCWTVFlgMxBEE+WOf1GXdrxz4M6jbok4LVrqaOhU78UXQo5IBZCika1Bg+GR1iPPFZ/7yqZqi2aQ0qKVFYhCunwy19LEt7PPBfhnB+8qMrk6DT8QEqyVGKNaR4TrUsBeNM7MMWeOIUVVnUxWpfxbwqD2mP+89Mc55IrJpSVmqKaiZBuzwpItQ2OZqroW8kau8nlCKvK+ptJJAABO5fMMS1OpOumdJncjkfyPmp64d2wz9FDSZnBl6aU9EEAaiKmxgQBf9kcsNz9D6IZhAF0Elx9wsiN+6Rq/746EIet07k+bFZVuPctSJIEyCpUnkwiVPXy2Pzw7K5nUQ1KW0jURG0DxAidoPwPvw+pJgm/LA2rR0PqX60AjkTyB6TyPI22axdJ1ml6J8CDUGhrrgr9rWJ/4NNh8wMAeO8NRHommZbxhj1MFR7gQ3wHQYN0c3FHvVN9Kr6EgKT6gJilxBFA0kEsKSheWlo1yZ5ycdOcdUHX4GxaTsjoMAgZrajqCgTssKSLDdvliTsnUUGZBOkiGW24uCPKOQx1ZB3YYXBJW1o9og85Gon93EfZweJl03iZvPspb0v8hi71NP6fwVxaMCuaAeDG3PYg2t6fLDe9AEkj2nvI5JRxM9O4gXAMR90aj/AAqw9+O0SI6s0e/Qv5Y5Vo6jYN47nRp0A3hVPlpUA+8sMaPg9SXo6iYCPAESJUG08pMx/PALtPRDamHJiR6FiPht8MH+HsO+pgCPA43m40SfIeWByP2bEherc0FUxlh/wKx971Kf88Z/M1JqV/X/AA0hH4n44O1m/wBHTzpKP3q1HAHu9T1urOV/hVfTGHB3GM2fAs/U1VqFVlZsuKQ1KNMhqer2ZMACBucYjPZ6tmKtTuhUcVm192JNgqqPCu50KCZkD8SXYSlqrZrM1jGlRTYsTvu7MSY9gKD6csD+A8Z/sddSPEFlL+HvKe0rq+tZTB5iDEzgunwwjnn+PsZ96BrUpVlMBlJVgV9llsVIsRB9ME+zvHjUZMvWs6ONJJ30/Vk3Nrgm/I8iV4y1GpWL5SnUGoE1NZNyb2UEwqi0i1+eJOyPDQaz1alFgwYBHqKVghWkKh6QPFc+kwNHUaFBt9uBkG21Rb4yfpyelJf8VQ/ljLUdWlbjYcj0HnjV9oI7yoQdqS//ALDjPZOgGBlgpCysz4iIhR0JvGA6X/TQ6fzEDT1+X+eI2ot9s+4KPyxYZcLU3kWHTePK+NAJWRRpZWa4FvvA2PoReevvxJls6VuG0NcGDBuIPuIJ9xx1RVJJIFpPWB7/AEwtCnGwv06eVsWUN1hrA+vp/VsWqGWVCrPTOhg+nTCkxKyDHJiMQ1dvS4w8Pq0gkheUyQAxkmPnbEKDfYrLd5WaiWgFDUXmAVIDAdJ1A+442o7KibVGH7I/njPfo94Qe8eufYANNG5MSQWIm8AKB+0RyONyUxrhlkopGKcY6mZPtJ2dlVU1SxrVaVMysk6nBY7/AGFbFPiWSNHPFmdWH9jaNS76aqqq2O8uIOLvaziRR6DU1dxSepUYqsgFKbooloX23PO2nGa49xA1MyjhjUVVqLGpCfFUBUHQNI8Kjc7wYneSzSSsH03LaKLtIAgTOom55RAJIkSDeI+9hmU4i1PMOTRRqVRWXv6S/TUwwNzfxAHkByB8i2jmldAyrG5nY2EkNe8M0W6HfFjKZfxmSNIu3LpA94UEgn8ccqW92ZYycZAdRkyMrlv7RWpCm5cuaTKtVmI8UkgrtpDERB5YI8U4bmDmWetXWpRzBrU6Sq5MBkLpAiFMUwLTJwQ7gVGWufqF6dJurtapUX9RVKg/abykw0uw9KpWU5cLQNFS2tRu5jugeZEhieZEfawah7lXg0qdqgRxgUMhkaVP+ytWNQsyVK4UDUQCWCg6gQrQBA9cayhwiqcsAFZpTYkSdT0ze/NVnFXM5te40V0VDRJaD4tJuXW/QEVARuo2tgx2F4zTr5dkRg3csUt9k+JN+QBK/sY3dPJQtLvuC3qA3BKpCKXWShZGDdVLJfztOHV8rqUgzGxPrsRzmfnGHUFIq5hTyr1PgxD/APNh2dIuRYcscjJtL8iHsUctn2SVMeI6T5VFBggefL9nrglnWJqMoYEM+3mp0An3YGVapSoSN4Vx+shj/oxvkp02CuFW8MDA53nHZ6PqPZT7FxjqMTwvU6strBxBMSVabec3+OLnZKWNQrvqZb9F0f8AUP3cXuD8MoutUFQSlZ0JkjbSYsfPCdnuGgVMxBZQtVlABm1jzG8/hjRHIqSGuDPOe80VAzbI4LDlAPiHwkYcmVKVaafZqEE+SVmv+6k4Jcf7J5jLgkUxVTbWh2HmpEged8UMzXL1lY88uXJnZmpPPzfHLkmmdBtPdAriNZjTVSSbqqjpqcEge8k4OZJCK9OQR4XPqCyAH03xmM7Vdq9LUoUF1gKIFiBO5v8AzxqsnUmreTpQgAzaWBtPK2Ky7IOG7Czn6GlP+7p//ZTP5HAfJgPUZWAZXrFGB2IaqEIPkRg3mLJR/UofHVP/AC4zlGqVJcaZFXV4jAnvzEnp54yYOGFIip8ZXuEyiDSUeo1RQIurCAfRp96rjP8AHcx9JpmwUAifftztGC3GuJaK7VDoqNV8RakpRZBiAWuwiDq5kk9MQcA7NVM2zVmdaKCSHeILj2VAJuAYnyHMnG2GnGtb2/lmZvakbrszny3DmRgFq0W7ioLAyrKFJjnoI94OLeeqeNL/AG/wH88Z1FzLu9VaRp1agXvYA7uqymzDVcG07EdGuQUyWZzS1VNWnVdTczJ06t2kC36vlYDHIn09uUotd3V/Q14W4cofxtpaqP8A0x+D4zgziADxL03/AJY0edzNNnr6WDQqi3/D2wFK/njodOqgkyTduyNM0G2k+4/njqtVtMAE84JG/wAegxYqKmhSpYt4tYIsL+GDztM4jdLCJJvI/C83tjQAVvaQxvBBm1459OXuxYo1YhlJB3kGCNwflbEJoeKzEWEgR53uDibhvB3q+wj1JM2UsB7wNIOLqym6IqpgRzNh/XlvhooAW1MQPMcvKII8sGqXYrNH2cuy+ulf+bF9ewdcgajTSPtaxNybnSRzjflglCXYFzj5NX2N40uZoQQFqUoRlUQsR4WUcgQDbkVIwfKYzHZPszWy9arVqMjd6ijwsTcMzEnwgH2uXnjR1KzQfAQeWxExaSskCecY0JOtzI6vY8i4hUDZms0llNV2AJ5a2FukxPvxyzy58pm07EeoHyxVqZd8u2jMLocIAdVhMnxK2zdbTvfE+VV6kikNUXkyq2IkBoMm42/78+adnoceXFixptoK8IsjLYadUk8g7F5gjebfsnFikNdVKAJAaopqnZiruFVVjyEE8tPXFahw8BSKty9nidp0EAxIA1TNrn0GJqbslUiZaF7tjuWSXAbzJv08JwEWtVnlsri8jceLDvHc0BXSlSUGFFKlTXbVcsBFgFASTyjyONDk8r/Z6YUAHmzlgNTHc39IHkAOWM3wjiCLm6RBmjWBemTurvqhW8w3ep6wMbjHQxw5k+Q15MT2syIcNWCOsqKdUlbFCTpqA9abGf1S3ljHfo5qVcpmmNQaaTfQ1CbAMGAU+UMRc/Vecet8X0/2erqEr3bz5jSZGML2nyFSnklzNNAx0aaysJlJbTUtzAaD91r+ziNOPyl79i3Wr/6RmbR9KBFrE0qRwlTMHQwgGRz8rgjocAOzNZ3oq9Ri7PUJJO5CpoEnrFMX/ngxn8zMk8yZ5bbm39Xxysq97ozy5ZQrN9LSPQOPjoH4xjccFzqnK0iWAhdNzHskr/y4wVSp9IBzFMt79SH4+H5HG47I1A2V0/Zeqp/9xmHyYY19L4+geIpdms8ne5xC6ajmqhVdSyVKU4IEyRY38jiz2cQd/nI3FbSf3Vcf/Yfli8OD05JCgAmSuldM8mAI8LTeR75xBk+AGnWq1ErVB3p1upFMrqhV1DwSDCgbx5Y2x5RooNtjyniXD4pGuDGpSmnkBNEyOghiCMep5h4Rj0BPwGMhwWkGGXVoae9kRbTGmDPXu4+OE5lbSCxutzzWuPFT2kVFM+/B3h6E1njnTHx1HA/tlkP7JnFpD2CwqIT9jpPUNI9ADzx1PiBDGoHFMgBb6YYC4LA8/SD8ThGSDo1xmg8+ccmkGRVjQkamY+AP4p06bz1tbAAoGpaWMBtAJ6a6gk3ts04u0u1dLZjJ5MgLL77Ei3mcCVzY7lYl2+jkCQPCyMbxA2M3wrHBrtRba7Goq8DyEg1C1UjYEsB/CFB+eLVDP0aIjL5dV87L+AJPxxkj2hfZRRX9o1D/AAwMQ1MzVf2qtX0Re6Hxsfnhf6Zy+dv+pepLg2OY4tWiZCDyUD5uTgPm+M0QQalcO15EmoRvyEjaDaMD+G9lKuYM06BqD/eVHJX95pB/ZnGuyP6PAoHeVAPKkoHu1MDP7oxU44enVyK9SzL1eNI9qa1CWUgkrpAHS+/X3+ow7IcOqVmimjVOpWIHqzEKL9Tj0DK9mMvT2pBvNyWJ/eMYK0lAAVRAGwFgPIRtjJL4jBbQX9QW2Y/h/wCjqqwBqulPyWah+MhR88Hsp+j7LJ7euqfvNA+CR85wXC+uHrUPXGvH8Rh/uiJlqfcq0eymVVtQoU5G0qpjzuJJ8zOC4W0DFUVmw9a55jG2HxDFLbgS4snx2GCrhdeNSzQfDBpjiMNIx2vCE4LUnwQB9q6f0GrkjIx9J0n5NPuxj6bEM3MiSLjkBa9zdfnj0bMZcVEZGEqwKkdQRB+WMBnUeg/dPZx7DGy1lHMHbVG67g3uMYOoi1LUgMqfJYzuUHeusmGBqIQfap1TqsNiQTp9y9cUs1RLATYnwavsuDKP6a/8UdcXclnaNSn3FfUFS9Oosh6M/VYCSAORgqRANgCVzeQLylJkzFtQNN01ryVmQsIg8xY9BthTxu9UeP2Acb3QI0GQwhadSe8XnTqMQNanycCfPxdcei8B4qK9FWkax4aig+y4swI3FwSJ5EY87RwyOKgKhmJMgwNahiNQtIZjzxFwbLB6lR9E1ZUlkDavZCkgoJjXTYjDsWVwu1ZE2j1LO5NaqFHnSYkbSAZg+XXEVTiNLuqjalZKYbXFxCrJHQ2xm6XAqtYeJSF61iz/AARiZPkdPvwnHKq01TJ0rqIesxuYmVUx9Z2G22lYAuMaPV9rk1Qd9wPkqfd0UXSAQslRaC0nSPeSIwucrM8ByCQAkxeLFpPO2ke/EwdfEGVi0giLKSQbNe9oMjpOKdaoEWRc+ynmdyfQmWP3VnHLd/1ElNan0jttBCX5gSPhrZvhg32a4+mXcpUOmlUIh/qrUUaTq+yHAEHaV+8MCky5VY9rSCIjcGSWJ5c/4t8SUqMyG8VoNpBgAC3W9/8AtDMeTQ7Li9Ls3fE+MLSHhhnOyzFvtMRML589hi1w7OCrTSoBGoTHQ7Ee4yPdjzmgujwU6aiSIRQBqYxEwAN7c/ZPLHoPC8p3VJKYvpWCep3Y+9iT78dDBNzbfYdGWol4lUihU8kf/CcZrs681aPpUH7r1/54P8Y/1Fb/AIdT/AcZ/spRisnktc//ADH+fzxeX54jIvZkf6SezBzVOm6e3TLxuJUrqIkX+pI+HPGPX9GmZADKlJgRIZSHJB2I7xhj2MpOESlExzMx0nf539+DcLLU6PFc72fq0gBUFVTebaB6ezpO02PPyxSThizDCSL+MsZ8oab/AAx7yaYIg3xn+L9iKFYEoO6fkV9n3ptHpBwt4pLgbHLHuead1UanTRULDUyUwqiSbMVkbgTN9pONnwDsIqQ+bio+4oi6Jz8X229beR3wZ7LdmVyoOo66pnxQBAtZQOXnv6bYPNRB3GFzxZHD2Vf1Blkt12KTH4chyw0Je+LZyvQ4aaBx57L8P6jVqmr/ALlqa7EAXChcSFMcBhHpNOmi9Q0Ljow+MLow+OGT4KsYBiQLhdOFAxsxYNPILYoGOIwuOONulJADMLOOxxxadcFnKcdXy6uNLqrjowBHwOFUYeMPg33KYNq9msqxBOXpEjbwC3pbFPhPFKTI2mkcsSWUK9Mox02DEAbHcXOD84WcaY0CZDIU6uXrV6ndOaGnUdKkszE6gKajxGCzAyAICxMHC8EZl4jX006ndVEVteghQ0641GJk1H9I88ax3ABJIAFyTaPPGcz/AGjapbL+FedYjf8A4anf9ciOgbC3oxK2wW6RZ4txw0ZQQ9U3VRsiwPFUPSZIG52GxOMotJjr06naS7EgHWTYs1ojlHKBEQMXBSifMySbknmSTcnzwzTp3MatgJLN5AC59BOObkzvLIU5WVRQiwnzvsOd+p58gPdOg7P8G/8AOcbiEBGyndo5SLAdJ+0QEyvZtnQlyaMg6QApIPJ2BkGDcKZvv0BrK5NlABqarASVuY5yzHfGvp8Fe6fIcI1uzOcT7J1AZoEEckYkED7Ib6y+Rgj7WKuU7M12IBQUwOrAxeYUU5JEgGCQNsazP5Wo1PTSqFG1AliASVmWUGPCSLBoMdMPy9OoBDRHXUzH5rfD/wBPj5CcU2UuGcBSjeS7/abl5KPqj5+eCKWO2KvF8rWelFCoKb6lMkbqDLLMHSSLTBjph+UpVB7UfvE/OMOhFLgLjgi7RVVXLVdTBZRwJIEnSbCdz5YCdmK4FYliB4apkwLd6v8AMY0+eyyuhV1V1O6sAw+BtgYOB0DmFc0kLU0UIdI8MEgQNrcumEzXvTCXDDQbnh04YTjjthwI+cdOGY4YlkoVkn3bHDKFbVM2IMEee/zBB9+H4pIYzLDrSUn1DOAfhiWQvzjsNwuIQ4jDGp9MPwmFTxxnyi0QFcOxLhkYxPpVB2grOwk444Q4pxogurHYQYXESIcMdjhjjh0Yogow6cMGOGGxRQ4thQ2K5N8Sk2wSLoh4jw9K6aKgkSDuRcbG2KB7Mr/vao/9s/jTwXGFxbhGfzIGgOOzKTJqVSOkoo/gQH54vZPh1OlPdoFJ3O5PqxufecWMKMXGEY8IlI6cdhpxwwZY6cLipkKpamCTJ8XyYj8Bi1iEOwowmOXFrk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data:image/jpeg;base64,/9j/4AAQSkZJRgABAQAAAQABAAD/2wCEAAkGBhQSEBUUEhQWFBUWGBgWGBYYGRgYHhoaGBgZGBoYHBoXGyYeHBojGRgcHy8gIycpLCwsGB8xNTAqNSYrLCkBCQoKDgwOGg8PGiwlHyQsLCwsKiwsLCwsLCwpLCwpLCwsKSwsLCwpLCwsLCwsLCwsLCwsLCwsLCwsLCwsLCwsLP/AABEIALsBDgMBIgACEQEDEQH/xAAbAAABBQEBAAAAAAAAAAAAAAAFAQIDBAYAB//EAEoQAAIBAgQDBQQGBwQIBgMAAAECEQMhAAQSMQVBUQYTImFxMoGRoSNCUmKxwQdygpKi0fAUFbLhJDNEU3PC0vEWQ2OTo7NUw+L/xAAaAQACAwEBAAAAAAAAAAAAAAACAwABBAUG/8QAMREAAgIBAwMCBQMDBQEAAAAAAAECEQMSITEEQVETIgUyYXGBFLHRkaHhM0JSwfEj/9oADAMBAAIRAxEAPwDaUsxpPUH2lmx9cchAkmdjEdf5Ydl6jKdS8hEkTE2+PTCKCBqi0xJEiSPPcxfDhZFVqQpN2gTA3IHIecYe1UVfGigKQCNIsAdifXzxfo8Edr+yv2m8Pvg3jEvZ3hiJUrZd/FoKugNgadQSPD919Y8hGFSyKLD02geaan2FYmB0N+ZgD4YcmSqXimx5eyefPbfG0SmAIAAHQWwuB9b6FaTD1CwGgiLzcRJ2uTyxGtje4mCRz9CcbWtXTUKbQzMJ0b22LEfZ88VMx2fpNsNB+7/I/lGCWVdynHwZmpTtqsFJIC6pNvn78NqMd4gG/OI8pwSzPZmoPZIYfA/O3zxRrZUqxARhY2YSdrnaPPywxST4Bp9xj1gYAEQL3Jk9fLHM9gNTGJtyUb29TgPXzxDldNWb2UQCAYkMYBtBPi57YjUVCyxQne1WqoGxYm2ozCkb4xz6tRdUx8cDauzSZTPIgqNqUOYRADtO557DmemDQzKUKQIOsmLiJbzJ6R/RJxhDWzI8dJaEqw8JNS0gxcR58uWH/wDicgTmcm4j69IrVHrIhh6YR+scnuv7jPQrubCh2gG7LpEwCL+cEb8tx+eHnj1MbTeTOk777eZxj07QZapAouS5ZRoYODBYAmHE2BJseWL9RyVEKIXcgdT9Y/hjbiccqtJozzTg6ZYqPT7z2mZNyRYmRcQfPFQth1GqVMiJgi4B39cRkY00Ksmp1mp3VhcXgz8ejD5YbUkMe8DSRN9zNwfFiMCwvJ9P88NOJRLODkXFiL/DDjvuDN5Hn188NqeQjyufxOFWI5z8o9I3nzwRR2uxEC8X5iJ2w0VLYkJAWbMTIg6rdGkW918RGppQkkQdxEkREHbmT9UydsUWSon1ipKzBIMX6Te+Oy+X1GNQXzYwPwxVEkmeX1ZiP12BnV9xTb6zDbDtMssNpCjxaVABtZQI9o7zyG+4nLLqO6Trz5+y7jVj7WSVaoAPkNTfdHU9B6+eJaVFmDECQokm1h78Ds/mZpVIUoVUsafpu0ydeoA+KfK18XMuoaLgAiQTtESNgd8HilOVuSrwVNJcE6pNl8XoD0k79MVQzT9Ur75/z9wxap0CwMRYajJAsPxwwEQbGes7dbRf44Y433BTHVKzNBYk2gE3sOh54RTY9eX5zfCPb2TqBgsBafTUB4xyPPbbDn0ydLSu6t9ofV+I+BnC4zaemXP7hONq0PSvpMrI8JB5zJudrWgRti/lzOW9Kp/wjA0EgEho5RJkg7+62CfD4/s5iZ7y8xvp5eUYKfBUeSzk+zrkTUbQCZ0i/X3Dc9d8Gstw9EjSNuZufnt7sJxJ6ioWpDUy+LRtrA3WeRPI9QJtOO4ZxJK9MVKZMHkRBU81YG4YcxjK8jlsNUaIOPV4pqg3q1KdIR0Zhq/gDYocWq9znqFUkhaimk3vZdP8Tj4Yv5tA+aoqf/LDVY8yDTX5M/wxS7a5fVlwRurWPMEo6j+Ij4YVJ0m/AUVvRfXiYOaNAC60hVZumptKrHnDH3DrheKcQKQtMaqj2UdPvHyH5dASBPB84pfM5k7OUA8woKgD1MfHF7geVZia9S7v7PkvKJ5H8I5k4FSt0iUWuG8NFIEk6ncy7ndjy9wFgOWLuOx2HAiYbUQMCCAQdwcPwhwDvsWAOK9j6NaD4kKmRBtcQQQdx5TyGBWe7KPTU92ivJmBv/HPyONnjownJHXyHGbjwefUKClXFWlEMtpAIseugg+nXzxQ0AOVBcDUSFYFhCtInUD0E3x6NxDhaVk0vI+8tiPQ4zjdnKtGp3nevVAtcLqvAvAk7C+M0sMoqx8cilyBco+ou0ASwFhA8Kjb9onFp7WDSLExMenqMRZfeoSSSajTNrgAWHIQBiU0zGoggTGqDE47uBVjj9jnZH72JTcgyDFiLdDv8sJpw4NaBtMzEeXrtyw2fPDxY404AJ3N+Rt7jY+Rw0gXkx0HXy8sSCB0a3nufhcfD1xGw58tsQglRtsKGLCTeABIGw2EwPnhHC6QZOqbiLAdZnfC0g2lonSILQbb2nrfELGONo/o+XXFKke8aQfApIBHMixK/MavWLmVt1FBUi4mRPu9N/PEVKotlSwAgQJgRbSo5RzJC+Z2wnK0vm48eQop9iyECqYIUeyRGw94gfjhuTyxAAVWqCZJIPiJ3Jaw+BxJKwulYYTLPDmLQR9RTvsDsMOrzUI1mTAEuYtyJG3vjCryy+WKX3/hB+1cuyGtlzzCryu1Pn6t5YiyFDQiox9kAEi8LcDncwPfGLARVaCoIFvCQPgQDbFSrl4PeKBrgA29oDkfSTH9RcYZYvVJ39lX/ZblBqki3UAm1xynf8d8LUdQhPiLTyiI5ARcsTEYp1qmpUA+syz+rI1D3yB6NixVXU0chc+/84t5CeqkHOf/AB5BivImXqTIZSrcriLG5BFmHKxsR6EyijFj5ut58LHxKYNoa4/XPTC2CQoMk7TpAjmsbN5x5EEHEWZqaaZZRLAFhynSJgjkZ8+Yi0HGaWrZT5TtPyMVcx4JXIJJgAdBMem84vcLrBqdTTt3i2uYs3M77YEV6+pAFJ8Q8PWDB/MCeRIwV4GgFN1GwKfg/wAPTGibt0uwuK7sNHtMgMGnVHuQ++Fcn5YpvmxRr99TYGjUIFUbaW2DEG4jczyDdBgt/clCI7mnH6i/ywB7R8ARU1UmKtypyTPULNwDzU+A+XtDkSlkjvKtvwbI6HsrCWVbXn6h3CJo9PYP4lsWuPH6A+TUz8Ki4zHBuLPRBcjvFJ+kcLK2tAqAxqHObTuV3wQ7Q9okaiBS8YYpJg2AddQjfUBvNli/IEvUjLG/z/cpwakgLwnM0u7pUmYLSX25592BTYfKCdoqE8sbfMcSRACWmRKgXJHUAcvPbHn3C0p93qVj3jO2kqNQg1GaykEs7OzEAQYAMiBJijkmy5D1qf0MSQIYgnc1IsPQDRcgkWwiGSa9sV+fH3DcYvdsK0e0+rMU6cQr6oMMdrSX9n2iqxe7YP4B8eywqUUq0jZPENP2CBOkDmsK4HVI54I8Lz3e0le07NFxI3jy5g8wQcbMbabjJ2xMq5Rbx2Ox2GgHRjsdhMQguOwmFjFEK2b4clT21BPXY/HALPdnHF6Z1gcjv8DY402Ow2OSUQXFMwi5cg6W8J56pEfKflhlQi0CLdSZPW/4Y3OYyiOIdQ3r+R3GA2c7Lg3ptH3WuPjv+ONEcyfItwrgz4KwZmbRtEc554YFnaLCdxy/H0xNnMhUpnxrHQ7j44hMu26KTe8ILDysNsOsGhlQiBvPWbR6R188IqzeNsNzGaLaAxkKIUWsOmH5ZnYaASV9orNrCZj0GJZKIamXLtAMLzAElz08l+JPkN7OWQKJUCByIne0mdz5kztilm86Q2lAGaJMmAo5TF5PIDpuMRnMvEgLE7GbxEiQbG4vHxxkydVhxyqT3NWPpM2SOqK2CWoQImevKOXnOI6+clvE0ta51MfgJZjHIfIXxTp8ZtDJAg+JQH36wA9o+yYvibJBGVqlMh9TGWHUGNPkBAt5TzwxZY5V/wDOQueGWJ+9E1NyTCqxJtLNomfuUvzbDmVhIMKRIIh7dd3OHvTUIpDSTOpfswbe4jHCpIbUNRMeIkyI/GRbEWCK3tv8sW5sE168OpQh9RKjTvr1K2wm0KbjaLzNjeVQKnJpEfWnaSwi3pvAGKDZdXckj2BA6EsLyOYCwL/aOEy+ZdNSXBFlgkyrTa/obH3mBOEwj6Um3x2Db1IvnMXuxECJvYGwBMgAE2ieuIqtPYyNxIEzbnERNzHWSDY47KtpILeK8lZMEcwesjckX6AAARLWNNthE2Eah6AGf3TP3TsoObk1WRbft9ylV+1gzg1YtYiO6U043upKgjrKj5Y1XClgVBIN12MjZsAOF5dUZ49ln1jTGzy1uUSTHK+DPZ+rqaoPqjTB6+1P9f0KTqNd2XVysN57tJSC/ROtRzsqnVHmwW+5AjckgDyFVsqACc451OrFUNlJA2dh4S17UwdI+8b4hfslUVNdPSzTq7kmAvlTcXRvQxytua3FuJMcs1OqC0FdDsPFTcMLVAN7Ew2x2aZk8qb93vX28f8AprjHa4hPJMaOWo5bLr42SYFhTVyWLHpv/wBzAIXtB2fq0KJpZeXGZ002sAUbWp1J0QjwxNvCZONB2UrQHo1F016Z+kvOsQNNRSb6dJFvqzHOS/OPrz9JBtTUuffJ/FU+OHVwwETdnezNPK01VQCwEaunkvQee559MGYwPz3GFpnSPE3QbCdtR5T0uTO2B1Slna6mHXLjl4ZY+6ZUeZM/dGCU4p6UVpb3YXyPDVolhTsjEto5Kx3K9Ad42m43OK2R4S1Gsxpkdy9zTMgo3VItpPQxFosAMDOEccq0mNLNnUyidUANH2iFGmon31Aj6yjfGmVwQCDINwRzHXBxlGW67AtOPI7HTjowmCBOx2OnHTiFi47DdWOJxZQ7HYScdOJZBcdhJwhbEsgjqCIIkYyPFMilSq1PLjSVMVKm6IfsKp9qpHKQqyJk+HGh4rmWSi5T24hJ+2xCrPlqIxiuMZyoHp8PybRUZZqVtzTTdnP/AKjkkzvLDmwI5vW9XkxJQxOpPv4S7jIwT5H8RSiv+j0SamYLUywHjfStRWYubLTESblRYAcsEcr2eNtbx5KB+LW+Xvxk6ucekv8AZ+GgU1k68ww1NUIMO89AbajMmygATinnK2eyi98M29WILI8wVJiQGLCPSD0xgxvq1j0Y8lXvb+Z/wSUserc1vH+FolLvKbnUGVYJBDS+krtYiSQR06YFLSIGqAQCJ25zy57YmpZ+nXo0XDAhlI0EWRjOpectAMsSSb7TiGvlmp7kkQDNjANxMDaOfLnzOND+H54Ytc3qffydLo+sin6b28DEQRPUi35/IfH1wxsmsd6HCOCBIIDG3MGzr5EGPLHZzNaVGhQzkQomxM+0TyUCJj88JTWBf2gIJgfHaYP/AH54RFyh7lsdSSjP2ss0c+ZUMsyY1LZdpkhjI6WnffBOo40rCwRMnrJkW6jbAuotgVA2E73N7898SZfP6SFIuZUGNXIyDvHhm5iIO1sdzouu9R6MnPZnD63oFjXqY+O6LKOEBJBa5aBuxJ2HmbAYqCiyJre7+00bRzC/dERPOPSLtFJYSNgxHqEa+LL1RpUVAW0HTYgQDJiYMkGcdOcbOTFlZK6nSQsiBInfqfKemEKyptINjb1Pzg4qUFFN2p7rcreLfD+oPXD8vV1SeWplH7J0k/vA4uMtS3I1RAaT+NCfCSCrc4YHvAfOVBn7xO+DnZ8AMwH2V+ROBudqKXpkDSQIMbEyFn4N8RgxwSuztpJkKvhsLCRz3jbfCIxUVJIZdtGizucWkAzjwyAzfZmwJ+7Np5SOUkBe19Eimr0lDVCyoVYwHQzKtPQAweXoSDoa9EOrKwBVgVIOxBEEfDGS79k7vK1TqanXphGO70TZST9oBtJ9PXHOyRUlTNEW07RXrcSg06y6u8o+B1PtMskFG+8DKero17YkXirNm6v9nXWziFe0KPCJ6bID0EidwC3tvw5qX+lUhBsKg5EyNL+swv7vTF/sNwkUKDkXNStVafuq5RB6BUGAindNhuqtBLhvDRThn8b9eQneJO/Vjc+W2CIq+WEOFUYbGoqkhbt8lfiHD0rrpqLMXUgkMp+0rC6nzGBuR4XmcuYp1ErUjJ0VB3bA9Q6Ar6jSAd7GZOYq5vi1Gl/ratOn+u6r+Jxfeyr7FmmxgahB5iZj3wJxxxnMz+kXIJ/tCt5Irt/hWMC6v6WckJgVm9KYE/vMMXuQ2y4eMefN+l6gphsvXGxvoBggEGC3MEH0OLOX/S7km9oVk9UB/wADHE3IbjHHGZo/pI4e3+0AfrLUX8VjFle3ORMf6VRv97+eLKDeFwEPbjIj/aqP74OG/wDjrI//AJVH97/LEogenCMcZ6p+kLIL/tKH9UO3+FTinV/SlkALVHb0pv8AmAMQiNLmcsKi6WmLGxgggggg9QQDjD1OGf2ehmKgcvVzVXT3tg2hm0rEWEU9TW/IYJVu2TOh7uiyAiA7uoPisCFp6us3IxH2vcLRUgWpujH9W9M/BXm3THI+ItrJjh5/Zf5GR+VtACvkNSGNSqPAoRinsjaQNxNhMdcC+IVScm6kmoxApgge2xaBAHOLnoQemD2Sz6rIqU20qGbVPtHVZFAuGMiS0bGOuKdfJk01BWCw8Km06h7I25arWnSR5YKHKTMengB8K4C9BizVEVGEM+ltQEgFAT4VDERr6DlONVmc7TpqskhzPhtJjbQNz59MUOHUmouxAVwrSy1NmY6i8kTBgi1+U3nDaaqzaqdM6jaLxBmF3K6bx6nrjrR6iWKNSXPDCabluWMpwsyXYgO14Aso5KOf+ZPnMmYEHUV0iw8MsOQ/W9ry5nFLOcWfLZ1crUIreGmC6rDamUH2RY+K9rwRvzN0fHGm+qAPftv+eCfTYOpWpbGrH1ebBtygdUrgSFaATMEgTH5+eI8w2tqYRfrU2aLgBTLGeWoCAOcnlODKgDUHDTBAHRgeY6WI9+JRkJVSou7R6mAPlp+BGAx/DY45qTlwOyfEpZIOOnkmylX6JosyKWU85bwt+K/DAvvGgkpYEXBB6+ke+1sFRllbX3XIaIJ3kqA/oTM9LdcLSVGDkmNIBP3wCp1ep2/aB646Mvoc1fUz3E6wVe8H/lAOf1YlvcRMHYxixwdyKIpiDq39Q7NPxnEPEMmxBeJDFgw66h4oA6hrrzsR4gJvZCAYYeyahYg8rgDpuRB88IhJ+o1LwG4rTaK9WRocWAcCbb+1z8hjRcAjW2xDLIYRMg+KQLqJItGM7xOAvSPERJiSDb4ED1GD3AioqELI1KWPkNQAE8+Z94wb5f4KXYzvEv0xiIy+XJbrUYR+6kk/EYz1PtHnMzmFaqwQm1NgqqKbhgaZjcjvCFOqbOcMMKoIiSTYCI2g2HOT+7ivUaVYwbADeNzq6H7Bxy3O9joekluGst2wzlQCjme7amx8bRpdVT6Rx4YHsoQbYKcN/SclOkiNla8qoBK6CCeZ3ESZPvwB4gt2cxqak4eNtbFKTEeTCprHk+K3DqepRVdQV3SmT7Z6tAtTHMfWNtpkfUfzE0Lg1nE/0hu1ENTovT1iUUldbD7fRE8zc8o3wDp9sM1ocU37lidQ1t30jmNTg6G8408jBuaeYy9bWzPp1TJJYmTaBGj0AG20YY2QYuNcIWBbQmyywEE789uXnilPywvSRXzdXNVoNfNVW1CYDECCSNgY3B5Yq/3LTBN2bzsPynBnKcOJa0FdUQZm0AiQOsxbDxwlwCCaZtF9YIMgztvaIPXEeX6hrEvAG/uimFBiZn6xkR1E23/qMKeC042MbbmOsb9MGBwqoPrUzvyYx58r4Z/dVSPbX4N/PA+qvIXp/QGZjIK51PLNAWSzGygKo35AAe7CVeD04X63hiJPhgsAp9wn3jBOpwxgJLrH6p/6sUqTkbxIY8vssRtfpglO+GC4pbUVf7ppxEcwd/Xnvz2wn9z0/vfHF3D3KwIN48UxvJ2/Zj3zi9TJpj4BtThSC8MfLV+Ft8Mo8PSSCjdRc/CxwTq19bliZJJZjbcnytzOFopMdTHxP9Ri9TK0rwD3ySAf6v3kkgeZvi3luGoSBpW+zNAFhuSf6vixsSCOojYzcfjyxBTzMoFJJCA6bWALE7m3nviW2XSQX4DrdKlJCAUAdJ2EyYjoGQmOhwc4nxKpVTSxA1SNKTEGxN7mAbeZFsCuA8PYamNzU0hQCDYTFwYkljt5YJGl4iY8QGk7yAJke6+N36WGRRlNe5LZ+DmznUmo8A7NGp4QqyDvvb1Yeyec7WPOMEcplEYnv2kaSAAoZQemkzbf/K+HZrOSigqBoDXG7X1X/rngfmWrmkSiop82NlmDuALgiJIicRYsHT7vkSuR9QCp4RamgvFgSPqjTyHl7uRxDm+0FShQp01pUSGnRU1wbeJQbQbkeyfENUATgnS0hWSJNrzBHnaxB/lBxT1aSNShwstpbZxJ8Mmd43OxcfZIK+rhGUNUt/H3HQnRYy/YFkz1HM1K5rMahap4QPpFUssQbLK7coHWw2nx+nUzdemDpXWe6qrtExDSIKl5iRHii1sQdpuI1kpolEsO/HiAEsTAPhIvqOsgxvgn2S4F/YqRbMJqq10b6OASKaxKaT7TGZKjkBY45EZSgtcpb8JLYbSmi1l83pYCsAZMagSqvNhczpaeRmeROwKU6xWkQt5ZdJ2gshVx62j3zjF9l+0fejuKwm0A7giQArT5kAE725nGoywKaUmU1q1zdRtubkQfURzx18XV76MvPkytOLJ8itmg3I0nyBZZ/hPyOHiprJcD6rIdreFglvSB6rhKTgd5p2NM26EQD8p+OIcvThwbeEhiOq2J+AO3SemOhzuUh2bzU+A6RbvIFoY3MDeIIXyIGKfDZWo6uZSFdV2OlQRo/VDLM73A6HE+d4aaj6GaDqOlgQCrmLrfeWEjmN7TgXTzbFwHgVFmk0bEAQHX7pIDRykdRhUmk0GuGFM3UFVDIhwGMgQCo8UQNiLx1HpghwHMAVIAk92CzDqdMIs8gNzztilVddNRqYK/RhYJ+sw0mPdqx3ZcHUSSB4Tv+zeN/Z0/DAZF7qXcuPFmB0t9r+H/ADw4k6Tfdk5dFrcp88TUX0MrDSxB1Qbix2YecfDEJNv2tvRf/wC8cs6rJM9V/wBUSYU0UNVugoO9MwPtPpQfs+WLGXrMxQqJ1gQosFAWQPJQLH85wP4xS+gvf6Mt/wDI5H8/fgrwkaalG2ynz2A5YXKtIMV7gnSyekhm8bclA6C4Uem7H4gYo50/TrH+7U382Y/lg5l0IoM4dhrWuzGFmEZgqhiuoDYROAmaMVz91EH+I/gcZ8crbG3ZZyqqFQEkFyY8QiSzELPdmGPIE3xO2XvdvjUH/SMHzwRamUpqwuKa+UkoJ2v7+RjFrs9nWqUfGQXplqbta5WIbpdSCfMnGCXUWnKPmmWsyS4MlQqK2q4CqdOo1B4iN4sLefPCPTIK2JBIEkkb9Abn5DzxbyvElFCuUhkqVqqoQYlfFqqCbFQeeJMzTnuSebpb3H54a5SUt+P8DceRSiyhxThgplDrZtWrwmIEBYI5/WO5OM5ltIJbSpJ7wGRPtFln1EyD6Y1nG2Br0x0Qn4uB+WMtlsyQjARDi8ifrBwR0Mjf1xt6WTeNNiZrcaEH2R8Bh3uGOMx5C5t1gb/DDp9nVcdJiRN78toxoBIKjQQeRsRc+YMD+r4jy+ZuRDHTYWItymYg+uJXqCSeSyflYfD8sPy9AmQokwWaPISxxZBrVSTeQTzJF585N+eJadK1o8MCJvewgeUe6RhGUaJm5JGnoIEGdt5+GIkqhoAMsYsLk25AXxZQb7PZog1FBju3BQjlqkwPQgkeuDChgC4Npgmb+IH33E/PAzgGRKp4vC1Rpv8AVFlWfcJPSTgnUyxDFLEg6bGZO1jjs49oJM5OSnJ0D81mIG0knSLWkmAL+dsZWjme7r6KjFkkESWKiajlfCN1kDlI1AjaDoON8PfQ+p9NNdbsujxggElQ0wL+UjAviHBWqVDTpkB1o0CJMbMytfyMN+zjLJZJbz57DmsapR/P3NBUCvTaorAFDDJOlgYmVI2PmJDAixBkVHqsJLklVuW0wwMeFWUWHOCPCST1xbzfCxTqkDxaY8SSVm7abXKSdQH1CRG9puHVaTZpKFQlaramGiTBCWTVFlgMxBEE+WOf1GXdrxz4M6jbok4LVrqaOhU78UXQo5IBZCika1Bg+GR1iPPFZ/7yqZqi2aQ0qKVFYhCunwy19LEt7PPBfhnB+8qMrk6DT8QEqyVGKNaR4TrUsBeNM7MMWeOIUVVnUxWpfxbwqD2mP+89Mc55IrJpSVmqKaiZBuzwpItQ2OZqroW8kau8nlCKvK+ptJJAABO5fMMS1OpOumdJncjkfyPmp64d2wz9FDSZnBl6aU9EEAaiKmxgQBf9kcsNz9D6IZhAF0Elx9wsiN+6Rq/746EIet07k+bFZVuPctSJIEyCpUnkwiVPXy2Pzw7K5nUQ1KW0jURG0DxAidoPwPvw+pJgm/LA2rR0PqX60AjkTyB6TyPI22axdJ1ml6J8CDUGhrrgr9rWJ/4NNh8wMAeO8NRHommZbxhj1MFR7gQ3wHQYN0c3FHvVN9Kr6EgKT6gJilxBFA0kEsKSheWlo1yZ5ycdOcdUHX4GxaTsjoMAgZrajqCgTssKSLDdvliTsnUUGZBOkiGW24uCPKOQx1ZB3YYXBJW1o9og85Gon93EfZweJl03iZvPspb0v8hi71NP6fwVxaMCuaAeDG3PYg2t6fLDe9AEkj2nvI5JRxM9O4gXAMR90aj/AAqw9+O0SI6s0e/Qv5Y5Vo6jYN47nRp0A3hVPlpUA+8sMaPg9SXo6iYCPAESJUG08pMx/PALtPRDamHJiR6FiPht8MH+HsO+pgCPA43m40SfIeWByP2bEherc0FUxlh/wKx971Kf88Z/M1JqV/X/AA0hH4n44O1m/wBHTzpKP3q1HAHu9T1urOV/hVfTGHB3GM2fAs/U1VqFVlZsuKQ1KNMhqer2ZMACBucYjPZ6tmKtTuhUcVm192JNgqqPCu50KCZkD8SXYSlqrZrM1jGlRTYsTvu7MSY9gKD6csD+A8Z/sddSPEFlL+HvKe0rq+tZTB5iDEzgunwwjnn+PsZ96BrUpVlMBlJVgV9llsVIsRB9ME+zvHjUZMvWs6ONJJ30/Vk3Nrgm/I8iV4y1GpWL5SnUGoE1NZNyb2UEwqi0i1+eJOyPDQaz1alFgwYBHqKVghWkKh6QPFc+kwNHUaFBt9uBkG21Rb4yfpyelJf8VQ/ljLUdWlbjYcj0HnjV9oI7yoQdqS//ALDjPZOgGBlgpCysz4iIhR0JvGA6X/TQ6fzEDT1+X+eI2ot9s+4KPyxYZcLU3kWHTePK+NAJWRRpZWa4FvvA2PoReevvxJls6VuG0NcGDBuIPuIJ9xx1RVJJIFpPWB7/AEwtCnGwv06eVsWUN1hrA+vp/VsWqGWVCrPTOhg+nTCkxKyDHJiMQ1dvS4w8Pq0gkheUyQAxkmPnbEKDfYrLd5WaiWgFDUXmAVIDAdJ1A+442o7KibVGH7I/njPfo94Qe8eufYANNG5MSQWIm8AKB+0RyONyUxrhlkopGKcY6mZPtJ2dlVU1SxrVaVMysk6nBY7/AGFbFPiWSNHPFmdWH9jaNS76aqqq2O8uIOLvaziRR6DU1dxSepUYqsgFKbooloX23PO2nGa49xA1MyjhjUVVqLGpCfFUBUHQNI8Kjc7wYneSzSSsH03LaKLtIAgTOom55RAJIkSDeI+9hmU4i1PMOTRRqVRWXv6S/TUwwNzfxAHkByB8i2jmldAyrG5nY2EkNe8M0W6HfFjKZfxmSNIu3LpA94UEgn8ccqW92ZYycZAdRkyMrlv7RWpCm5cuaTKtVmI8UkgrtpDERB5YI8U4bmDmWetXWpRzBrU6Sq5MBkLpAiFMUwLTJwQ7gVGWufqF6dJurtapUX9RVKg/abykw0uw9KpWU5cLQNFS2tRu5jugeZEhieZEfawah7lXg0qdqgRxgUMhkaVP+ytWNQsyVK4UDUQCWCg6gQrQBA9cayhwiqcsAFZpTYkSdT0ze/NVnFXM5te40V0VDRJaD4tJuXW/QEVARuo2tgx2F4zTr5dkRg3csUt9k+JN+QBK/sY3dPJQtLvuC3qA3BKpCKXWShZGDdVLJfztOHV8rqUgzGxPrsRzmfnGHUFIq5hTyr1PgxD/APNh2dIuRYcscjJtL8iHsUctn2SVMeI6T5VFBggefL9nrglnWJqMoYEM+3mp0An3YGVapSoSN4Vx+shj/oxvkp02CuFW8MDA53nHZ6PqPZT7FxjqMTwvU6strBxBMSVabec3+OLnZKWNQrvqZb9F0f8AUP3cXuD8MoutUFQSlZ0JkjbSYsfPCdnuGgVMxBZQtVlABm1jzG8/hjRHIqSGuDPOe80VAzbI4LDlAPiHwkYcmVKVaafZqEE+SVmv+6k4Jcf7J5jLgkUxVTbWh2HmpEged8UMzXL1lY88uXJnZmpPPzfHLkmmdBtPdAriNZjTVSSbqqjpqcEge8k4OZJCK9OQR4XPqCyAH03xmM7Vdq9LUoUF1gKIFiBO5v8AzxqsnUmreTpQgAzaWBtPK2Ky7IOG7Czn6GlP+7p//ZTP5HAfJgPUZWAZXrFGB2IaqEIPkRg3mLJR/UofHVP/AC4zlGqVJcaZFXV4jAnvzEnp54yYOGFIip8ZXuEyiDSUeo1RQIurCAfRp96rjP8AHcx9JpmwUAifftztGC3GuJaK7VDoqNV8RakpRZBiAWuwiDq5kk9MQcA7NVM2zVmdaKCSHeILj2VAJuAYnyHMnG2GnGtb2/lmZvakbrszny3DmRgFq0W7ioLAyrKFJjnoI94OLeeqeNL/AG/wH88Z1FzLu9VaRp1agXvYA7uqymzDVcG07EdGuQUyWZzS1VNWnVdTczJ06t2kC36vlYDHIn09uUotd3V/Q14W4cofxtpaqP8A0x+D4zgziADxL03/AJY0edzNNnr6WDQqi3/D2wFK/njodOqgkyTduyNM0G2k+4/njqtVtMAE84JG/wAegxYqKmhSpYt4tYIsL+GDztM4jdLCJJvI/C83tjQAVvaQxvBBm1459OXuxYo1YhlJB3kGCNwflbEJoeKzEWEgR53uDibhvB3q+wj1JM2UsB7wNIOLqym6IqpgRzNh/XlvhooAW1MQPMcvKII8sGqXYrNH2cuy+ulf+bF9ewdcgajTSPtaxNybnSRzjflglCXYFzj5NX2N40uZoQQFqUoRlUQsR4WUcgQDbkVIwfKYzHZPszWy9arVqMjd6ijwsTcMzEnwgH2uXnjR1KzQfAQeWxExaSskCecY0JOtzI6vY8i4hUDZms0llNV2AJ5a2FukxPvxyzy58pm07EeoHyxVqZd8u2jMLocIAdVhMnxK2zdbTvfE+VV6kikNUXkyq2IkBoMm42/78+adnoceXFixptoK8IsjLYadUk8g7F5gjebfsnFikNdVKAJAaopqnZiruFVVjyEE8tPXFahw8BSKty9nidp0EAxIA1TNrn0GJqbslUiZaF7tjuWSXAbzJv08JwEWtVnlsri8jceLDvHc0BXSlSUGFFKlTXbVcsBFgFASTyjyONDk8r/Z6YUAHmzlgNTHc39IHkAOWM3wjiCLm6RBmjWBemTurvqhW8w3ep6wMbjHQxw5k+Q15MT2syIcNWCOsqKdUlbFCTpqA9abGf1S3ljHfo5qVcpmmNQaaTfQ1CbAMGAU+UMRc/Vecet8X0/2erqEr3bz5jSZGML2nyFSnklzNNAx0aaysJlJbTUtzAaD91r+ziNOPyl79i3Wr/6RmbR9KBFrE0qRwlTMHQwgGRz8rgjocAOzNZ3oq9Ri7PUJJO5CpoEnrFMX/ngxn8zMk8yZ5bbm39Xxysq97ozy5ZQrN9LSPQOPjoH4xjccFzqnK0iWAhdNzHskr/y4wVSp9IBzFMt79SH4+H5HG47I1A2V0/Zeqp/9xmHyYY19L4+geIpdms8ne5xC6ajmqhVdSyVKU4IEyRY38jiz2cQd/nI3FbSf3Vcf/Yfli8OD05JCgAmSuldM8mAI8LTeR75xBk+AGnWq1ErVB3p1upFMrqhV1DwSDCgbx5Y2x5RooNtjyniXD4pGuDGpSmnkBNEyOghiCMep5h4Rj0BPwGMhwWkGGXVoae9kRbTGmDPXu4+OE5lbSCxutzzWuPFT2kVFM+/B3h6E1njnTHx1HA/tlkP7JnFpD2CwqIT9jpPUNI9ADzx1PiBDGoHFMgBb6YYC4LA8/SD8ThGSDo1xmg8+ccmkGRVjQkamY+AP4p06bz1tbAAoGpaWMBtAJ6a6gk3ts04u0u1dLZjJ5MgLL77Ei3mcCVzY7lYl2+jkCQPCyMbxA2M3wrHBrtRba7Goq8DyEg1C1UjYEsB/CFB+eLVDP0aIjL5dV87L+AJPxxkj2hfZRRX9o1D/AAwMQ1MzVf2qtX0Re6Hxsfnhf6Zy+dv+pepLg2OY4tWiZCDyUD5uTgPm+M0QQalcO15EmoRvyEjaDaMD+G9lKuYM06BqD/eVHJX95pB/ZnGuyP6PAoHeVAPKkoHu1MDP7oxU44enVyK9SzL1eNI9qa1CWUgkrpAHS+/X3+ow7IcOqVmimjVOpWIHqzEKL9Tj0DK9mMvT2pBvNyWJ/eMYK0lAAVRAGwFgPIRtjJL4jBbQX9QW2Y/h/wCjqqwBqulPyWah+MhR88Hsp+j7LJ7euqfvNA+CR85wXC+uHrUPXGvH8Rh/uiJlqfcq0eymVVtQoU5G0qpjzuJJ8zOC4W0DFUVmw9a55jG2HxDFLbgS4snx2GCrhdeNSzQfDBpjiMNIx2vCE4LUnwQB9q6f0GrkjIx9J0n5NPuxj6bEM3MiSLjkBa9zdfnj0bMZcVEZGEqwKkdQRB+WMBnUeg/dPZx7DGy1lHMHbVG67g3uMYOoi1LUgMqfJYzuUHeusmGBqIQfap1TqsNiQTp9y9cUs1RLATYnwavsuDKP6a/8UdcXclnaNSn3FfUFS9Oosh6M/VYCSAORgqRANgCVzeQLylJkzFtQNN01ryVmQsIg8xY9BthTxu9UeP2Acb3QI0GQwhadSe8XnTqMQNanycCfPxdcei8B4qK9FWkax4aig+y4swI3FwSJ5EY87RwyOKgKhmJMgwNahiNQtIZjzxFwbLB6lR9E1ZUlkDavZCkgoJjXTYjDsWVwu1ZE2j1LO5NaqFHnSYkbSAZg+XXEVTiNLuqjalZKYbXFxCrJHQ2xm6XAqtYeJSF61iz/AARiZPkdPvwnHKq01TJ0rqIesxuYmVUx9Z2G22lYAuMaPV9rk1Qd9wPkqfd0UXSAQslRaC0nSPeSIwucrM8ByCQAkxeLFpPO2ke/EwdfEGVi0giLKSQbNe9oMjpOKdaoEWRc+ynmdyfQmWP3VnHLd/1ElNan0jttBCX5gSPhrZvhg32a4+mXcpUOmlUIh/qrUUaTq+yHAEHaV+8MCky5VY9rSCIjcGSWJ5c/4t8SUqMyG8VoNpBgAC3W9/8AtDMeTQ7Li9Ls3fE+MLSHhhnOyzFvtMRML589hi1w7OCrTSoBGoTHQ7Ee4yPdjzmgujwU6aiSIRQBqYxEwAN7c/ZPLHoPC8p3VJKYvpWCep3Y+9iT78dDBNzbfYdGWol4lUihU8kf/CcZrs681aPpUH7r1/54P8Y/1Fb/AIdT/AcZ/spRisnktc//ADH+fzxeX54jIvZkf6SezBzVOm6e3TLxuJUrqIkX+pI+HPGPX9GmZADKlJgRIZSHJB2I7xhj2MpOESlExzMx0nf539+DcLLU6PFc72fq0gBUFVTebaB6ezpO02PPyxSThizDCSL+MsZ8oab/AAx7yaYIg3xn+L9iKFYEoO6fkV9n3ptHpBwt4pLgbHLHuead1UanTRULDUyUwqiSbMVkbgTN9pONnwDsIqQ+bio+4oi6Jz8X229beR3wZ7LdmVyoOo66pnxQBAtZQOXnv6bYPNRB3GFzxZHD2Vf1Blkt12KTH4chyw0Je+LZyvQ4aaBx57L8P6jVqmr/ALlqa7EAXChcSFMcBhHpNOmi9Q0Ljow+MLow+OGT4KsYBiQLhdOFAxsxYNPILYoGOIwuOONulJADMLOOxxxadcFnKcdXy6uNLqrjowBHwOFUYeMPg33KYNq9msqxBOXpEjbwC3pbFPhPFKTI2mkcsSWUK9Mox02DEAbHcXOD84WcaY0CZDIU6uXrV6ndOaGnUdKkszE6gKajxGCzAyAICxMHC8EZl4jX006ndVEVteghQ0641GJk1H9I88ax3ABJIAFyTaPPGcz/AGjapbL+FedYjf8A4anf9ciOgbC3oxK2wW6RZ4txw0ZQQ9U3VRsiwPFUPSZIG52GxOMotJjr06naS7EgHWTYs1ojlHKBEQMXBSifMySbknmSTcnzwzTp3MatgJLN5AC59BOObkzvLIU5WVRQiwnzvsOd+p58gPdOg7P8G/8AOcbiEBGyndo5SLAdJ+0QEyvZtnQlyaMg6QApIPJ2BkGDcKZvv0BrK5NlABqarASVuY5yzHfGvp8Fe6fIcI1uzOcT7J1AZoEEckYkED7Ib6y+Rgj7WKuU7M12IBQUwOrAxeYUU5JEgGCQNsazP5Wo1PTSqFG1AliASVmWUGPCSLBoMdMPy9OoBDRHXUzH5rfD/wBPj5CcU2UuGcBSjeS7/abl5KPqj5+eCKWO2KvF8rWelFCoKb6lMkbqDLLMHSSLTBjph+UpVB7UfvE/OMOhFLgLjgi7RVVXLVdTBZRwJIEnSbCdz5YCdmK4FYliB4apkwLd6v8AMY0+eyyuhV1V1O6sAw+BtgYOB0DmFc0kLU0UIdI8MEgQNrcumEzXvTCXDDQbnh04YTjjthwI+cdOGY4YlkoVkn3bHDKFbVM2IMEee/zBB9+H4pIYzLDrSUn1DOAfhiWQvzjsNwuIQ4jDGp9MPwmFTxxnyi0QFcOxLhkYxPpVB2grOwk444Q4pxogurHYQYXESIcMdjhjjh0Yogow6cMGOGGxRQ4thQ2K5N8Sk2wSLoh4jw9K6aKgkSDuRcbG2KB7Mr/vao/9s/jTwXGFxbhGfzIGgOOzKTJqVSOkoo/gQH54vZPh1OlPdoFJ3O5PqxufecWMKMXGEY8IlI6cdhpxwwZY6cLipkKpamCTJ8XyYj8Bi1iEOwowmOXFrk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data:image/jpeg;base64,/9j/4AAQSkZJRgABAQAAAQABAAD/2wCEAAkGBhQSEBUUEhQWFBUWGBgWGBYYGRgYHhoaGBgZGBoYHBoXGyYeHBojGRgcHy8gIycpLCwsGB8xNTAqNSYrLCkBCQoKDgwOGg8PGiwlHyQsLCwsKiwsLCwsLCwpLCwpLCwsKSwsLCwpLCwsLCwsLCwsLCwsLCwsLCwsLCwsLCwsLP/AABEIALsBDgMBIgACEQEDEQH/xAAbAAABBQEBAAAAAAAAAAAAAAAFAQIDBAYAB//EAEoQAAIBAgQDBQQGBwQIBgMAAAECEQMhAAQSMQVBUQYTImFxMoGRoSNCUmKxwQdygpKi0fAUFbLhJDNEU3PC0vEWQ2OTo7NUw+L/xAAaAQACAwEBAAAAAAAAAAAAAAACAwABBAUG/8QAMREAAgIBAwMCBQMDBQEAAAAAAAECEQMSITEEQVETIgUyYXGBFLHRkaHhM0JSwfEj/9oADAMBAAIRAxEAPwDaUsxpPUH2lmx9cchAkmdjEdf5Ydl6jKdS8hEkTE2+PTCKCBqi0xJEiSPPcxfDhZFVqQpN2gTA3IHIecYe1UVfGigKQCNIsAdifXzxfo8Edr+yv2m8Pvg3jEvZ3hiJUrZd/FoKugNgadQSPD919Y8hGFSyKLD02geaan2FYmB0N+ZgD4YcmSqXimx5eyefPbfG0SmAIAAHQWwuB9b6FaTD1CwGgiLzcRJ2uTyxGtje4mCRz9CcbWtXTUKbQzMJ0b22LEfZ88VMx2fpNsNB+7/I/lGCWVdynHwZmpTtqsFJIC6pNvn78NqMd4gG/OI8pwSzPZmoPZIYfA/O3zxRrZUqxARhY2YSdrnaPPywxST4Bp9xj1gYAEQL3Jk9fLHM9gNTGJtyUb29TgPXzxDldNWb2UQCAYkMYBtBPi57YjUVCyxQne1WqoGxYm2ozCkb4xz6tRdUx8cDauzSZTPIgqNqUOYRADtO557DmemDQzKUKQIOsmLiJbzJ6R/RJxhDWzI8dJaEqw8JNS0gxcR58uWH/wDicgTmcm4j69IrVHrIhh6YR+scnuv7jPQrubCh2gG7LpEwCL+cEb8tx+eHnj1MbTeTOk777eZxj07QZapAouS5ZRoYODBYAmHE2BJseWL9RyVEKIXcgdT9Y/hjbiccqtJozzTg6ZYqPT7z2mZNyRYmRcQfPFQth1GqVMiJgi4B39cRkY00Ksmp1mp3VhcXgz8ejD5YbUkMe8DSRN9zNwfFiMCwvJ9P88NOJRLODkXFiL/DDjvuDN5Hn188NqeQjyufxOFWI5z8o9I3nzwRR2uxEC8X5iJ2w0VLYkJAWbMTIg6rdGkW918RGppQkkQdxEkREHbmT9UydsUWSon1ipKzBIMX6Te+Oy+X1GNQXzYwPwxVEkmeX1ZiP12BnV9xTb6zDbDtMssNpCjxaVABtZQI9o7zyG+4nLLqO6Trz5+y7jVj7WSVaoAPkNTfdHU9B6+eJaVFmDECQokm1h78Ds/mZpVIUoVUsafpu0ydeoA+KfK18XMuoaLgAiQTtESNgd8HilOVuSrwVNJcE6pNl8XoD0k79MVQzT9Ur75/z9wxap0CwMRYajJAsPxwwEQbGes7dbRf44Y433BTHVKzNBYk2gE3sOh54RTY9eX5zfCPb2TqBgsBafTUB4xyPPbbDn0ydLSu6t9ofV+I+BnC4zaemXP7hONq0PSvpMrI8JB5zJudrWgRti/lzOW9Kp/wjA0EgEho5RJkg7+62CfD4/s5iZ7y8xvp5eUYKfBUeSzk+zrkTUbQCZ0i/X3Dc9d8Gstw9EjSNuZufnt7sJxJ6ioWpDUy+LRtrA3WeRPI9QJtOO4ZxJK9MVKZMHkRBU81YG4YcxjK8jlsNUaIOPV4pqg3q1KdIR0Zhq/gDYocWq9znqFUkhaimk3vZdP8Tj4Yv5tA+aoqf/LDVY8yDTX5M/wxS7a5fVlwRurWPMEo6j+Ij4YVJ0m/AUVvRfXiYOaNAC60hVZumptKrHnDH3DrheKcQKQtMaqj2UdPvHyH5dASBPB84pfM5k7OUA8woKgD1MfHF7geVZia9S7v7PkvKJ5H8I5k4FSt0iUWuG8NFIEk6ncy7ndjy9wFgOWLuOx2HAiYbUQMCCAQdwcPwhwDvsWAOK9j6NaD4kKmRBtcQQQdx5TyGBWe7KPTU92ivJmBv/HPyONnjownJHXyHGbjwefUKClXFWlEMtpAIseugg+nXzxQ0AOVBcDUSFYFhCtInUD0E3x6NxDhaVk0vI+8tiPQ4zjdnKtGp3nevVAtcLqvAvAk7C+M0sMoqx8cilyBco+ou0ASwFhA8Kjb9onFp7WDSLExMenqMRZfeoSSSajTNrgAWHIQBiU0zGoggTGqDE47uBVjj9jnZH72JTcgyDFiLdDv8sJpw4NaBtMzEeXrtyw2fPDxY404AJ3N+Rt7jY+Rw0gXkx0HXy8sSCB0a3nufhcfD1xGw58tsQglRtsKGLCTeABIGw2EwPnhHC6QZOqbiLAdZnfC0g2lonSILQbb2nrfELGONo/o+XXFKke8aQfApIBHMixK/MavWLmVt1FBUi4mRPu9N/PEVKotlSwAgQJgRbSo5RzJC+Z2wnK0vm48eQop9iyECqYIUeyRGw94gfjhuTyxAAVWqCZJIPiJ3Jaw+BxJKwulYYTLPDmLQR9RTvsDsMOrzUI1mTAEuYtyJG3vjCryy+WKX3/hB+1cuyGtlzzCryu1Pn6t5YiyFDQiox9kAEi8LcDncwPfGLARVaCoIFvCQPgQDbFSrl4PeKBrgA29oDkfSTH9RcYZYvVJ39lX/ZblBqki3UAm1xynf8d8LUdQhPiLTyiI5ARcsTEYp1qmpUA+syz+rI1D3yB6NixVXU0chc+/84t5CeqkHOf/AB5BivImXqTIZSrcriLG5BFmHKxsR6EyijFj5ut58LHxKYNoa4/XPTC2CQoMk7TpAjmsbN5x5EEHEWZqaaZZRLAFhynSJgjkZ8+Yi0HGaWrZT5TtPyMVcx4JXIJJgAdBMem84vcLrBqdTTt3i2uYs3M77YEV6+pAFJ8Q8PWDB/MCeRIwV4GgFN1GwKfg/wAPTGibt0uwuK7sNHtMgMGnVHuQ++Fcn5YpvmxRr99TYGjUIFUbaW2DEG4jczyDdBgt/clCI7mnH6i/ywB7R8ARU1UmKtypyTPULNwDzU+A+XtDkSlkjvKtvwbI6HsrCWVbXn6h3CJo9PYP4lsWuPH6A+TUz8Ki4zHBuLPRBcjvFJ+kcLK2tAqAxqHObTuV3wQ7Q9okaiBS8YYpJg2AddQjfUBvNli/IEvUjLG/z/cpwakgLwnM0u7pUmYLSX25592BTYfKCdoqE8sbfMcSRACWmRKgXJHUAcvPbHn3C0p93qVj3jO2kqNQg1GaykEs7OzEAQYAMiBJijkmy5D1qf0MSQIYgnc1IsPQDRcgkWwiGSa9sV+fH3DcYvdsK0e0+rMU6cQr6oMMdrSX9n2iqxe7YP4B8eywqUUq0jZPENP2CBOkDmsK4HVI54I8Lz3e0le07NFxI3jy5g8wQcbMbabjJ2xMq5Rbx2Ox2GgHRjsdhMQguOwmFjFEK2b4clT21BPXY/HALPdnHF6Z1gcjv8DY402Ow2OSUQXFMwi5cg6W8J56pEfKflhlQi0CLdSZPW/4Y3OYyiOIdQ3r+R3GA2c7Lg3ptH3WuPjv+ONEcyfItwrgz4KwZmbRtEc554YFnaLCdxy/H0xNnMhUpnxrHQ7j44hMu26KTe8ILDysNsOsGhlQiBvPWbR6R188IqzeNsNzGaLaAxkKIUWsOmH5ZnYaASV9orNrCZj0GJZKIamXLtAMLzAElz08l+JPkN7OWQKJUCByIne0mdz5kztilm86Q2lAGaJMmAo5TF5PIDpuMRnMvEgLE7GbxEiQbG4vHxxkydVhxyqT3NWPpM2SOqK2CWoQImevKOXnOI6+clvE0ta51MfgJZjHIfIXxTp8ZtDJAg+JQH36wA9o+yYvibJBGVqlMh9TGWHUGNPkBAt5TzwxZY5V/wDOQueGWJ+9E1NyTCqxJtLNomfuUvzbDmVhIMKRIIh7dd3OHvTUIpDSTOpfswbe4jHCpIbUNRMeIkyI/GRbEWCK3tv8sW5sE168OpQh9RKjTvr1K2wm0KbjaLzNjeVQKnJpEfWnaSwi3pvAGKDZdXckj2BA6EsLyOYCwL/aOEy+ZdNSXBFlgkyrTa/obH3mBOEwj6Um3x2Db1IvnMXuxECJvYGwBMgAE2ieuIqtPYyNxIEzbnERNzHWSDY47KtpILeK8lZMEcwesjckX6AAARLWNNthE2Eah6AGf3TP3TsoObk1WRbft9ylV+1gzg1YtYiO6U043upKgjrKj5Y1XClgVBIN12MjZsAOF5dUZ49ln1jTGzy1uUSTHK+DPZ+rqaoPqjTB6+1P9f0KTqNd2XVysN57tJSC/ROtRzsqnVHmwW+5AjckgDyFVsqACc451OrFUNlJA2dh4S17UwdI+8b4hfslUVNdPSzTq7kmAvlTcXRvQxytua3FuJMcs1OqC0FdDsPFTcMLVAN7Ew2x2aZk8qb93vX28f8AprjHa4hPJMaOWo5bLr42SYFhTVyWLHpv/wBzAIXtB2fq0KJpZeXGZ002sAUbWp1J0QjwxNvCZONB2UrQHo1F016Z+kvOsQNNRSb6dJFvqzHOS/OPrz9JBtTUuffJ/FU+OHVwwETdnezNPK01VQCwEaunkvQee559MGYwPz3GFpnSPE3QbCdtR5T0uTO2B1Slna6mHXLjl4ZY+6ZUeZM/dGCU4p6UVpb3YXyPDVolhTsjEto5Kx3K9Ad42m43OK2R4S1Gsxpkdy9zTMgo3VItpPQxFosAMDOEccq0mNLNnUyidUANH2iFGmon31Aj6yjfGmVwQCDINwRzHXBxlGW67AtOPI7HTjowmCBOx2OnHTiFi47DdWOJxZQ7HYScdOJZBcdhJwhbEsgjqCIIkYyPFMilSq1PLjSVMVKm6IfsKp9qpHKQqyJk+HGh4rmWSi5T24hJ+2xCrPlqIxiuMZyoHp8PybRUZZqVtzTTdnP/AKjkkzvLDmwI5vW9XkxJQxOpPv4S7jIwT5H8RSiv+j0SamYLUywHjfStRWYubLTESblRYAcsEcr2eNtbx5KB+LW+Xvxk6ucekv8AZ+GgU1k68ww1NUIMO89AbajMmygATinnK2eyi98M29WILI8wVJiQGLCPSD0xgxvq1j0Y8lXvb+Z/wSUserc1vH+FolLvKbnUGVYJBDS+krtYiSQR06YFLSIGqAQCJ25zy57YmpZ+nXo0XDAhlI0EWRjOpectAMsSSb7TiGvlmp7kkQDNjANxMDaOfLnzOND+H54Ytc3qffydLo+sin6b28DEQRPUi35/IfH1wxsmsd6HCOCBIIDG3MGzr5EGPLHZzNaVGhQzkQomxM+0TyUCJj88JTWBf2gIJgfHaYP/AH54RFyh7lsdSSjP2ss0c+ZUMsyY1LZdpkhjI6WnffBOo40rCwRMnrJkW6jbAuotgVA2E73N7898SZfP6SFIuZUGNXIyDvHhm5iIO1sdzouu9R6MnPZnD63oFjXqY+O6LKOEBJBa5aBuxJ2HmbAYqCiyJre7+00bRzC/dERPOPSLtFJYSNgxHqEa+LL1RpUVAW0HTYgQDJiYMkGcdOcbOTFlZK6nSQsiBInfqfKemEKyptINjb1Pzg4qUFFN2p7rcreLfD+oPXD8vV1SeWplH7J0k/vA4uMtS3I1RAaT+NCfCSCrc4YHvAfOVBn7xO+DnZ8AMwH2V+ROBudqKXpkDSQIMbEyFn4N8RgxwSuztpJkKvhsLCRz3jbfCIxUVJIZdtGizucWkAzjwyAzfZmwJ+7Np5SOUkBe19Eimr0lDVCyoVYwHQzKtPQAweXoSDoa9EOrKwBVgVIOxBEEfDGS79k7vK1TqanXphGO70TZST9oBtJ9PXHOyRUlTNEW07RXrcSg06y6u8o+B1PtMskFG+8DKero17YkXirNm6v9nXWziFe0KPCJ6bID0EidwC3tvw5qX+lUhBsKg5EyNL+swv7vTF/sNwkUKDkXNStVafuq5RB6BUGAindNhuqtBLhvDRThn8b9eQneJO/Vjc+W2CIq+WEOFUYbGoqkhbt8lfiHD0rrpqLMXUgkMp+0rC6nzGBuR4XmcuYp1ErUjJ0VB3bA9Q6Ar6jSAd7GZOYq5vi1Gl/ratOn+u6r+Jxfeyr7FmmxgahB5iZj3wJxxxnMz+kXIJ/tCt5Irt/hWMC6v6WckJgVm9KYE/vMMXuQ2y4eMefN+l6gphsvXGxvoBggEGC3MEH0OLOX/S7km9oVk9UB/wADHE3IbjHHGZo/pI4e3+0AfrLUX8VjFle3ORMf6VRv97+eLKDeFwEPbjIj/aqP74OG/wDjrI//AJVH97/LEogenCMcZ6p+kLIL/tKH9UO3+FTinV/SlkALVHb0pv8AmAMQiNLmcsKi6WmLGxgggggg9QQDjD1OGf2ehmKgcvVzVXT3tg2hm0rEWEU9TW/IYJVu2TOh7uiyAiA7uoPisCFp6us3IxH2vcLRUgWpujH9W9M/BXm3THI+ItrJjh5/Zf5GR+VtACvkNSGNSqPAoRinsjaQNxNhMdcC+IVScm6kmoxApgge2xaBAHOLnoQemD2Sz6rIqU20qGbVPtHVZFAuGMiS0bGOuKdfJk01BWCw8Km06h7I25arWnSR5YKHKTMengB8K4C9BizVEVGEM+ltQEgFAT4VDERr6DlONVmc7TpqskhzPhtJjbQNz59MUOHUmouxAVwrSy1NmY6i8kTBgi1+U3nDaaqzaqdM6jaLxBmF3K6bx6nrjrR6iWKNSXPDCabluWMpwsyXYgO14Aso5KOf+ZPnMmYEHUV0iw8MsOQ/W9ry5nFLOcWfLZ1crUIreGmC6rDamUH2RY+K9rwRvzN0fHGm+qAPftv+eCfTYOpWpbGrH1ebBtygdUrgSFaATMEgTH5+eI8w2tqYRfrU2aLgBTLGeWoCAOcnlODKgDUHDTBAHRgeY6WI9+JRkJVSou7R6mAPlp+BGAx/DY45qTlwOyfEpZIOOnkmylX6JosyKWU85bwt+K/DAvvGgkpYEXBB6+ke+1sFRllbX3XIaIJ3kqA/oTM9LdcLSVGDkmNIBP3wCp1ep2/aB646Mvoc1fUz3E6wVe8H/lAOf1YlvcRMHYxixwdyKIpiDq39Q7NPxnEPEMmxBeJDFgw66h4oA6hrrzsR4gJvZCAYYeyahYg8rgDpuRB88IhJ+o1LwG4rTaK9WRocWAcCbb+1z8hjRcAjW2xDLIYRMg+KQLqJItGM7xOAvSPERJiSDb4ED1GD3AioqELI1KWPkNQAE8+Z94wb5f4KXYzvEv0xiIy+XJbrUYR+6kk/EYz1PtHnMzmFaqwQm1NgqqKbhgaZjcjvCFOqbOcMMKoIiSTYCI2g2HOT+7ivUaVYwbADeNzq6H7Bxy3O9joekluGst2wzlQCjme7amx8bRpdVT6Rx4YHsoQbYKcN/SclOkiNla8qoBK6CCeZ3ESZPvwB4gt2cxqak4eNtbFKTEeTCprHk+K3DqepRVdQV3SmT7Z6tAtTHMfWNtpkfUfzE0Lg1nE/0hu1ENTovT1iUUldbD7fRE8zc8o3wDp9sM1ocU37lidQ1t30jmNTg6G8408jBuaeYy9bWzPp1TJJYmTaBGj0AG20YY2QYuNcIWBbQmyywEE789uXnilPywvSRXzdXNVoNfNVW1CYDECCSNgY3B5Yq/3LTBN2bzsPynBnKcOJa0FdUQZm0AiQOsxbDxwlwCCaZtF9YIMgztvaIPXEeX6hrEvAG/uimFBiZn6xkR1E23/qMKeC042MbbmOsb9MGBwqoPrUzvyYx58r4Z/dVSPbX4N/PA+qvIXp/QGZjIK51PLNAWSzGygKo35AAe7CVeD04X63hiJPhgsAp9wn3jBOpwxgJLrH6p/6sUqTkbxIY8vssRtfpglO+GC4pbUVf7ppxEcwd/Xnvz2wn9z0/vfHF3D3KwIN48UxvJ2/Zj3zi9TJpj4BtThSC8MfLV+Ft8Mo8PSSCjdRc/CxwTq19bliZJJZjbcnytzOFopMdTHxP9Ri9TK0rwD3ySAf6v3kkgeZvi3luGoSBpW+zNAFhuSf6vixsSCOojYzcfjyxBTzMoFJJCA6bWALE7m3nviW2XSQX4DrdKlJCAUAdJ2EyYjoGQmOhwc4nxKpVTSxA1SNKTEGxN7mAbeZFsCuA8PYamNzU0hQCDYTFwYkljt5YJGl4iY8QGk7yAJke6+N36WGRRlNe5LZ+DmznUmo8A7NGp4QqyDvvb1Yeyec7WPOMEcplEYnv2kaSAAoZQemkzbf/K+HZrOSigqBoDXG7X1X/rngfmWrmkSiop82NlmDuALgiJIicRYsHT7vkSuR9QCp4RamgvFgSPqjTyHl7uRxDm+0FShQp01pUSGnRU1wbeJQbQbkeyfENUATgnS0hWSJNrzBHnaxB/lBxT1aSNShwstpbZxJ8Mmd43OxcfZIK+rhGUNUt/H3HQnRYy/YFkz1HM1K5rMahap4QPpFUssQbLK7coHWw2nx+nUzdemDpXWe6qrtExDSIKl5iRHii1sQdpuI1kpolEsO/HiAEsTAPhIvqOsgxvgn2S4F/YqRbMJqq10b6OASKaxKaT7TGZKjkBY45EZSgtcpb8JLYbSmi1l83pYCsAZMagSqvNhczpaeRmeROwKU6xWkQt5ZdJ2gshVx62j3zjF9l+0fejuKwm0A7giQArT5kAE725nGoywKaUmU1q1zdRtubkQfURzx18XV76MvPkytOLJ8itmg3I0nyBZZ/hPyOHiprJcD6rIdreFglvSB6rhKTgd5p2NM26EQD8p+OIcvThwbeEhiOq2J+AO3SemOhzuUh2bzU+A6RbvIFoY3MDeIIXyIGKfDZWo6uZSFdV2OlQRo/VDLM73A6HE+d4aaj6GaDqOlgQCrmLrfeWEjmN7TgXTzbFwHgVFmk0bEAQHX7pIDRykdRhUmk0GuGFM3UFVDIhwGMgQCo8UQNiLx1HpghwHMAVIAk92CzDqdMIs8gNzztilVddNRqYK/RhYJ+sw0mPdqx3ZcHUSSB4Tv+zeN/Z0/DAZF7qXcuPFmB0t9r+H/ADw4k6Tfdk5dFrcp88TUX0MrDSxB1Qbix2YecfDEJNv2tvRf/wC8cs6rJM9V/wBUSYU0UNVugoO9MwPtPpQfs+WLGXrMxQqJ1gQosFAWQPJQLH85wP4xS+gvf6Mt/wDI5H8/fgrwkaalG2ynz2A5YXKtIMV7gnSyekhm8bclA6C4Uem7H4gYo50/TrH+7U382Y/lg5l0IoM4dhrWuzGFmEZgqhiuoDYROAmaMVz91EH+I/gcZ8crbG3ZZyqqFQEkFyY8QiSzELPdmGPIE3xO2XvdvjUH/SMHzwRamUpqwuKa+UkoJ2v7+RjFrs9nWqUfGQXplqbta5WIbpdSCfMnGCXUWnKPmmWsyS4MlQqK2q4CqdOo1B4iN4sLefPCPTIK2JBIEkkb9Abn5DzxbyvElFCuUhkqVqqoQYlfFqqCbFQeeJMzTnuSebpb3H54a5SUt+P8DceRSiyhxThgplDrZtWrwmIEBYI5/WO5OM5ltIJbSpJ7wGRPtFln1EyD6Y1nG2Br0x0Qn4uB+WMtlsyQjARDi8ifrBwR0Mjf1xt6WTeNNiZrcaEH2R8Bh3uGOMx5C5t1gb/DDp9nVcdJiRN78toxoBIKjQQeRsRc+YMD+r4jy+ZuRDHTYWItymYg+uJXqCSeSyflYfD8sPy9AmQokwWaPISxxZBrVSTeQTzJF585N+eJadK1o8MCJvewgeUe6RhGUaJm5JGnoIEGdt5+GIkqhoAMsYsLk25AXxZQb7PZog1FBju3BQjlqkwPQgkeuDChgC4Npgmb+IH33E/PAzgGRKp4vC1Rpv8AVFlWfcJPSTgnUyxDFLEg6bGZO1jjs49oJM5OSnJ0D81mIG0knSLWkmAL+dsZWjme7r6KjFkkESWKiajlfCN1kDlI1AjaDoON8PfQ+p9NNdbsujxggElQ0wL+UjAviHBWqVDTpkB1o0CJMbMytfyMN+zjLJZJbz57DmsapR/P3NBUCvTaorAFDDJOlgYmVI2PmJDAixBkVHqsJLklVuW0wwMeFWUWHOCPCST1xbzfCxTqkDxaY8SSVm7abXKSdQH1CRG9puHVaTZpKFQlaramGiTBCWTVFlgMxBEE+WOf1GXdrxz4M6jbok4LVrqaOhU78UXQo5IBZCika1Bg+GR1iPPFZ/7yqZqi2aQ0qKVFYhCunwy19LEt7PPBfhnB+8qMrk6DT8QEqyVGKNaR4TrUsBeNM7MMWeOIUVVnUxWpfxbwqD2mP+89Mc55IrJpSVmqKaiZBuzwpItQ2OZqroW8kau8nlCKvK+ptJJAABO5fMMS1OpOumdJncjkfyPmp64d2wz9FDSZnBl6aU9EEAaiKmxgQBf9kcsNz9D6IZhAF0Elx9wsiN+6Rq/746EIet07k+bFZVuPctSJIEyCpUnkwiVPXy2Pzw7K5nUQ1KW0jURG0DxAidoPwPvw+pJgm/LA2rR0PqX60AjkTyB6TyPI22axdJ1ml6J8CDUGhrrgr9rWJ/4NNh8wMAeO8NRHommZbxhj1MFR7gQ3wHQYN0c3FHvVN9Kr6EgKT6gJilxBFA0kEsKSheWlo1yZ5ycdOcdUHX4GxaTsjoMAgZrajqCgTssKSLDdvliTsnUUGZBOkiGW24uCPKOQx1ZB3YYXBJW1o9og85Gon93EfZweJl03iZvPspb0v8hi71NP6fwVxaMCuaAeDG3PYg2t6fLDe9AEkj2nvI5JRxM9O4gXAMR90aj/AAqw9+O0SI6s0e/Qv5Y5Vo6jYN47nRp0A3hVPlpUA+8sMaPg9SXo6iYCPAESJUG08pMx/PALtPRDamHJiR6FiPht8MH+HsO+pgCPA43m40SfIeWByP2bEherc0FUxlh/wKx971Kf88Z/M1JqV/X/AA0hH4n44O1m/wBHTzpKP3q1HAHu9T1urOV/hVfTGHB3GM2fAs/U1VqFVlZsuKQ1KNMhqer2ZMACBucYjPZ6tmKtTuhUcVm192JNgqqPCu50KCZkD8SXYSlqrZrM1jGlRTYsTvu7MSY9gKD6csD+A8Z/sddSPEFlL+HvKe0rq+tZTB5iDEzgunwwjnn+PsZ96BrUpVlMBlJVgV9llsVIsRB9ME+zvHjUZMvWs6ONJJ30/Vk3Nrgm/I8iV4y1GpWL5SnUGoE1NZNyb2UEwqi0i1+eJOyPDQaz1alFgwYBHqKVghWkKh6QPFc+kwNHUaFBt9uBkG21Rb4yfpyelJf8VQ/ljLUdWlbjYcj0HnjV9oI7yoQdqS//ALDjPZOgGBlgpCysz4iIhR0JvGA6X/TQ6fzEDT1+X+eI2ot9s+4KPyxYZcLU3kWHTePK+NAJWRRpZWa4FvvA2PoReevvxJls6VuG0NcGDBuIPuIJ9xx1RVJJIFpPWB7/AEwtCnGwv06eVsWUN1hrA+vp/VsWqGWVCrPTOhg+nTCkxKyDHJiMQ1dvS4w8Pq0gkheUyQAxkmPnbEKDfYrLd5WaiWgFDUXmAVIDAdJ1A+442o7KibVGH7I/njPfo94Qe8eufYANNG5MSQWIm8AKB+0RyONyUxrhlkopGKcY6mZPtJ2dlVU1SxrVaVMysk6nBY7/AGFbFPiWSNHPFmdWH9jaNS76aqqq2O8uIOLvaziRR6DU1dxSepUYqsgFKbooloX23PO2nGa49xA1MyjhjUVVqLGpCfFUBUHQNI8Kjc7wYneSzSSsH03LaKLtIAgTOom55RAJIkSDeI+9hmU4i1PMOTRRqVRWXv6S/TUwwNzfxAHkByB8i2jmldAyrG5nY2EkNe8M0W6HfFjKZfxmSNIu3LpA94UEgn8ccqW92ZYycZAdRkyMrlv7RWpCm5cuaTKtVmI8UkgrtpDERB5YI8U4bmDmWetXWpRzBrU6Sq5MBkLpAiFMUwLTJwQ7gVGWufqF6dJurtapUX9RVKg/abykw0uw9KpWU5cLQNFS2tRu5jugeZEhieZEfawah7lXg0qdqgRxgUMhkaVP+ytWNQsyVK4UDUQCWCg6gQrQBA9cayhwiqcsAFZpTYkSdT0ze/NVnFXM5te40V0VDRJaD4tJuXW/QEVARuo2tgx2F4zTr5dkRg3csUt9k+JN+QBK/sY3dPJQtLvuC3qA3BKpCKXWShZGDdVLJfztOHV8rqUgzGxPrsRzmfnGHUFIq5hTyr1PgxD/APNh2dIuRYcscjJtL8iHsUctn2SVMeI6T5VFBggefL9nrglnWJqMoYEM+3mp0An3YGVapSoSN4Vx+shj/oxvkp02CuFW8MDA53nHZ6PqPZT7FxjqMTwvU6strBxBMSVabec3+OLnZKWNQrvqZb9F0f8AUP3cXuD8MoutUFQSlZ0JkjbSYsfPCdnuGgVMxBZQtVlABm1jzG8/hjRHIqSGuDPOe80VAzbI4LDlAPiHwkYcmVKVaafZqEE+SVmv+6k4Jcf7J5jLgkUxVTbWh2HmpEged8UMzXL1lY88uXJnZmpPPzfHLkmmdBtPdAriNZjTVSSbqqjpqcEge8k4OZJCK9OQR4XPqCyAH03xmM7Vdq9LUoUF1gKIFiBO5v8AzxqsnUmreTpQgAzaWBtPK2Ky7IOG7Czn6GlP+7p//ZTP5HAfJgPUZWAZXrFGB2IaqEIPkRg3mLJR/UofHVP/AC4zlGqVJcaZFXV4jAnvzEnp54yYOGFIip8ZXuEyiDSUeo1RQIurCAfRp96rjP8AHcx9JpmwUAifftztGC3GuJaK7VDoqNV8RakpRZBiAWuwiDq5kk9MQcA7NVM2zVmdaKCSHeILj2VAJuAYnyHMnG2GnGtb2/lmZvakbrszny3DmRgFq0W7ioLAyrKFJjnoI94OLeeqeNL/AG/wH88Z1FzLu9VaRp1agXvYA7uqymzDVcG07EdGuQUyWZzS1VNWnVdTczJ06t2kC36vlYDHIn09uUotd3V/Q14W4cofxtpaqP8A0x+D4zgziADxL03/AJY0edzNNnr6WDQqi3/D2wFK/njodOqgkyTduyNM0G2k+4/njqtVtMAE84JG/wAegxYqKmhSpYt4tYIsL+GDztM4jdLCJJvI/C83tjQAVvaQxvBBm1459OXuxYo1YhlJB3kGCNwflbEJoeKzEWEgR53uDibhvB3q+wj1JM2UsB7wNIOLqym6IqpgRzNh/XlvhooAW1MQPMcvKII8sGqXYrNH2cuy+ulf+bF9ewdcgajTSPtaxNybnSRzjflglCXYFzj5NX2N40uZoQQFqUoRlUQsR4WUcgQDbkVIwfKYzHZPszWy9arVqMjd6ijwsTcMzEnwgH2uXnjR1KzQfAQeWxExaSskCecY0JOtzI6vY8i4hUDZms0llNV2AJ5a2FukxPvxyzy58pm07EeoHyxVqZd8u2jMLocIAdVhMnxK2zdbTvfE+VV6kikNUXkyq2IkBoMm42/78+adnoceXFixptoK8IsjLYadUk8g7F5gjebfsnFikNdVKAJAaopqnZiruFVVjyEE8tPXFahw8BSKty9nidp0EAxIA1TNrn0GJqbslUiZaF7tjuWSXAbzJv08JwEWtVnlsri8jceLDvHc0BXSlSUGFFKlTXbVcsBFgFASTyjyONDk8r/Z6YUAHmzlgNTHc39IHkAOWM3wjiCLm6RBmjWBemTurvqhW8w3ep6wMbjHQxw5k+Q15MT2syIcNWCOsqKdUlbFCTpqA9abGf1S3ljHfo5qVcpmmNQaaTfQ1CbAMGAU+UMRc/Vecet8X0/2erqEr3bz5jSZGML2nyFSnklzNNAx0aaysJlJbTUtzAaD91r+ziNOPyl79i3Wr/6RmbR9KBFrE0qRwlTMHQwgGRz8rgjocAOzNZ3oq9Ri7PUJJO5CpoEnrFMX/ngxn8zMk8yZ5bbm39Xxysq97ozy5ZQrN9LSPQOPjoH4xjccFzqnK0iWAhdNzHskr/y4wVSp9IBzFMt79SH4+H5HG47I1A2V0/Zeqp/9xmHyYY19L4+geIpdms8ne5xC6ajmqhVdSyVKU4IEyRY38jiz2cQd/nI3FbSf3Vcf/Yfli8OD05JCgAmSuldM8mAI8LTeR75xBk+AGnWq1ErVB3p1upFMrqhV1DwSDCgbx5Y2x5RooNtjyniXD4pGuDGpSmnkBNEyOghiCMep5h4Rj0BPwGMhwWkGGXVoae9kRbTGmDPXu4+OE5lbSCxutzzWuPFT2kVFM+/B3h6E1njnTHx1HA/tlkP7JnFpD2CwqIT9jpPUNI9ADzx1PiBDGoHFMgBb6YYC4LA8/SD8ThGSDo1xmg8+ccmkGRVjQkamY+AP4p06bz1tbAAoGpaWMBtAJ6a6gk3ts04u0u1dLZjJ5MgLL77Ei3mcCVzY7lYl2+jkCQPCyMbxA2M3wrHBrtRba7Goq8DyEg1C1UjYEsB/CFB+eLVDP0aIjL5dV87L+AJPxxkj2hfZRRX9o1D/AAwMQ1MzVf2qtX0Re6Hxsfnhf6Zy+dv+pepLg2OY4tWiZCDyUD5uTgPm+M0QQalcO15EmoRvyEjaDaMD+G9lKuYM06BqD/eVHJX95pB/ZnGuyP6PAoHeVAPKkoHu1MDP7oxU44enVyK9SzL1eNI9qa1CWUgkrpAHS+/X3+ow7IcOqVmimjVOpWIHqzEKL9Tj0DK9mMvT2pBvNyWJ/eMYK0lAAVRAGwFgPIRtjJL4jBbQX9QW2Y/h/wCjqqwBqulPyWah+MhR88Hsp+j7LJ7euqfvNA+CR85wXC+uHrUPXGvH8Rh/uiJlqfcq0eymVVtQoU5G0qpjzuJJ8zOC4W0DFUVmw9a55jG2HxDFLbgS4snx2GCrhdeNSzQfDBpjiMNIx2vCE4LUnwQB9q6f0GrkjIx9J0n5NPuxj6bEM3MiSLjkBa9zdfnj0bMZcVEZGEqwKkdQRB+WMBnUeg/dPZx7DGy1lHMHbVG67g3uMYOoi1LUgMqfJYzuUHeusmGBqIQfap1TqsNiQTp9y9cUs1RLATYnwavsuDKP6a/8UdcXclnaNSn3FfUFS9Oosh6M/VYCSAORgqRANgCVzeQLylJkzFtQNN01ryVmQsIg8xY9BthTxu9UeP2Acb3QI0GQwhadSe8XnTqMQNanycCfPxdcei8B4qK9FWkax4aig+y4swI3FwSJ5EY87RwyOKgKhmJMgwNahiNQtIZjzxFwbLB6lR9E1ZUlkDavZCkgoJjXTYjDsWVwu1ZE2j1LO5NaqFHnSYkbSAZg+XXEVTiNLuqjalZKYbXFxCrJHQ2xm6XAqtYeJSF61iz/AARiZPkdPvwnHKq01TJ0rqIesxuYmVUx9Z2G22lYAuMaPV9rk1Qd9wPkqfd0UXSAQslRaC0nSPeSIwucrM8ByCQAkxeLFpPO2ke/EwdfEGVi0giLKSQbNe9oMjpOKdaoEWRc+ynmdyfQmWP3VnHLd/1ElNan0jttBCX5gSPhrZvhg32a4+mXcpUOmlUIh/qrUUaTq+yHAEHaV+8MCky5VY9rSCIjcGSWJ5c/4t8SUqMyG8VoNpBgAC3W9/8AtDMeTQ7Li9Ls3fE+MLSHhhnOyzFvtMRML589hi1w7OCrTSoBGoTHQ7Ee4yPdjzmgujwU6aiSIRQBqYxEwAN7c/ZPLHoPC8p3VJKYvpWCep3Y+9iT78dDBNzbfYdGWol4lUihU8kf/CcZrs681aPpUH7r1/54P8Y/1Fb/AIdT/AcZ/spRisnktc//ADH+fzxeX54jIvZkf6SezBzVOm6e3TLxuJUrqIkX+pI+HPGPX9GmZADKlJgRIZSHJB2I7xhj2MpOESlExzMx0nf539+DcLLU6PFc72fq0gBUFVTebaB6ezpO02PPyxSThizDCSL+MsZ8oab/AAx7yaYIg3xn+L9iKFYEoO6fkV9n3ptHpBwt4pLgbHLHuead1UanTRULDUyUwqiSbMVkbgTN9pONnwDsIqQ+bio+4oi6Jz8X229beR3wZ7LdmVyoOo66pnxQBAtZQOXnv6bYPNRB3GFzxZHD2Vf1Blkt12KTH4chyw0Je+LZyvQ4aaBx57L8P6jVqmr/ALlqa7EAXChcSFMcBhHpNOmi9Q0Ljow+MLow+OGT4KsYBiQLhdOFAxsxYNPILYoGOIwuOONulJADMLOOxxxadcFnKcdXy6uNLqrjowBHwOFUYeMPg33KYNq9msqxBOXpEjbwC3pbFPhPFKTI2mkcsSWUK9Mox02DEAbHcXOD84WcaY0CZDIU6uXrV6ndOaGnUdKkszE6gKajxGCzAyAICxMHC8EZl4jX006ndVEVteghQ0641GJk1H9I88ax3ABJIAFyTaPPGcz/AGjapbL+FedYjf8A4anf9ciOgbC3oxK2wW6RZ4txw0ZQQ9U3VRsiwPFUPSZIG52GxOMotJjr06naS7EgHWTYs1ojlHKBEQMXBSifMySbknmSTcnzwzTp3MatgJLN5AC59BOObkzvLIU5WVRQiwnzvsOd+p58gPdOg7P8G/8AOcbiEBGyndo5SLAdJ+0QEyvZtnQlyaMg6QApIPJ2BkGDcKZvv0BrK5NlABqarASVuY5yzHfGvp8Fe6fIcI1uzOcT7J1AZoEEckYkED7Ib6y+Rgj7WKuU7M12IBQUwOrAxeYUU5JEgGCQNsazP5Wo1PTSqFG1AliASVmWUGPCSLBoMdMPy9OoBDRHXUzH5rfD/wBPj5CcU2UuGcBSjeS7/abl5KPqj5+eCKWO2KvF8rWelFCoKb6lMkbqDLLMHSSLTBjph+UpVB7UfvE/OMOhFLgLjgi7RVVXLVdTBZRwJIEnSbCdz5YCdmK4FYliB4apkwLd6v8AMY0+eyyuhV1V1O6sAw+BtgYOB0DmFc0kLU0UIdI8MEgQNrcumEzXvTCXDDQbnh04YTjjthwI+cdOGY4YlkoVkn3bHDKFbVM2IMEee/zBB9+H4pIYzLDrSUn1DOAfhiWQvzjsNwuIQ4jDGp9MPwmFTxxnyi0QFcOxLhkYxPpVB2grOwk444Q4pxogurHYQYXESIcMdjhjjh0Yogow6cMGOGGxRQ4thQ2K5N8Sk2wSLoh4jw9K6aKgkSDuRcbG2KB7Mr/vao/9s/jTwXGFxbhGfzIGgOOzKTJqVSOkoo/gQH54vZPh1OlPdoFJ3O5PqxufecWMKMXGEY8IlI6cdhpxwwZY6cLipkKpamCTJ8XyYj8Bi1iEOwowmOXFrk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 descr="C:\Users\Admin\Desktop\загруженн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068960"/>
            <a:ext cx="6748214" cy="36004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работать в парах</a:t>
            </a:r>
            <a:endParaRPr lang="ru-RU" dirty="0"/>
          </a:p>
        </p:txBody>
      </p:sp>
      <p:sp>
        <p:nvSpPr>
          <p:cNvPr id="1638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marL="817563" indent="-273050">
              <a:buFont typeface="Wingdings" pitchFamily="2" charset="2"/>
              <a:buChar char="v"/>
              <a:defRPr/>
            </a:pPr>
            <a:r>
              <a:rPr lang="ru-RU" dirty="0" smtClean="0"/>
              <a:t>Работай дружно.</a:t>
            </a:r>
          </a:p>
          <a:p>
            <a:pPr marL="817563" indent="-273050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dirty="0" smtClean="0"/>
          </a:p>
          <a:p>
            <a:pPr marL="817563" indent="-273050">
              <a:buFont typeface="Wingdings" pitchFamily="2" charset="2"/>
              <a:buChar char="v"/>
              <a:defRPr/>
            </a:pPr>
            <a:r>
              <a:rPr lang="ru-RU" dirty="0" smtClean="0"/>
              <a:t>Спокойно высказывай своё мнение.</a:t>
            </a:r>
          </a:p>
          <a:p>
            <a:pPr marL="817563" indent="-273050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dirty="0" smtClean="0"/>
          </a:p>
          <a:p>
            <a:pPr marL="817563" indent="-273050">
              <a:buFont typeface="Wingdings" pitchFamily="2" charset="2"/>
              <a:buChar char="v"/>
              <a:defRPr/>
            </a:pPr>
            <a:r>
              <a:rPr lang="ru-RU" dirty="0" smtClean="0"/>
              <a:t>Уважай мнение другого.</a:t>
            </a:r>
          </a:p>
          <a:p>
            <a:pPr marL="817563" indent="-273050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dirty="0" smtClean="0"/>
          </a:p>
          <a:p>
            <a:pPr marL="817563" indent="-273050">
              <a:buFont typeface="Wingdings" pitchFamily="2" charset="2"/>
              <a:buChar char="v"/>
              <a:defRPr/>
            </a:pPr>
            <a:r>
              <a:rPr lang="ru-RU" dirty="0" smtClean="0"/>
              <a:t>Терпеливо выслушивай мысли других.</a:t>
            </a:r>
          </a:p>
          <a:p>
            <a:pPr marL="817563" indent="-273050"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dirty="0" smtClean="0"/>
          </a:p>
          <a:p>
            <a:pPr marL="817563" indent="-273050">
              <a:buFont typeface="Wingdings" pitchFamily="2" charset="2"/>
              <a:buChar char="v"/>
              <a:defRPr/>
            </a:pPr>
            <a:r>
              <a:rPr lang="ru-RU" dirty="0" smtClean="0"/>
              <a:t>Вместе находи правильное решение.</a:t>
            </a:r>
          </a:p>
          <a:p>
            <a:pPr marL="817563" indent="-273050">
              <a:buFont typeface="Wingdings" pitchFamily="2" charset="2"/>
              <a:buChar char="v"/>
              <a:defRPr/>
            </a:pPr>
            <a:endParaRPr lang="ru-RU" dirty="0" smtClean="0"/>
          </a:p>
          <a:p>
            <a:pPr marL="544513" indent="0">
              <a:buNone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"/>
              <a:buNone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254553"/>
              </p:ext>
            </p:extLst>
          </p:nvPr>
        </p:nvGraphicFramePr>
        <p:xfrm>
          <a:off x="1691680" y="260648"/>
          <a:ext cx="5184576" cy="6245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Документ" r:id="rId3" imgW="5946213" imgH="9212568" progId="Word.Document.12">
                  <p:embed/>
                </p:oleObj>
              </mc:Choice>
              <mc:Fallback>
                <p:oleObj name="Документ" r:id="rId3" imgW="5946213" imgH="92125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1680" y="260648"/>
                        <a:ext cx="5184576" cy="6245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661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Users\Admin\Desktop\805614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986" name="Picture 2" descr="C:\Users\Admin\Desktop\3683914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16832"/>
            <a:ext cx="1006960" cy="1368152"/>
          </a:xfrm>
          <a:prstGeom prst="rect">
            <a:avLst/>
          </a:prstGeom>
          <a:noFill/>
        </p:spPr>
      </p:pic>
      <p:pic>
        <p:nvPicPr>
          <p:cNvPr id="3" name="Picture 2" descr="C:\Users\Admin\Desktop\3683914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1006960" cy="1368152"/>
          </a:xfrm>
          <a:prstGeom prst="rect">
            <a:avLst/>
          </a:prstGeom>
          <a:noFill/>
        </p:spPr>
      </p:pic>
      <p:pic>
        <p:nvPicPr>
          <p:cNvPr id="4" name="Picture 2" descr="C:\Users\Admin\Desktop\3683914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620688"/>
            <a:ext cx="1006960" cy="1368152"/>
          </a:xfrm>
          <a:prstGeom prst="rect">
            <a:avLst/>
          </a:prstGeom>
          <a:noFill/>
        </p:spPr>
      </p:pic>
      <p:pic>
        <p:nvPicPr>
          <p:cNvPr id="5" name="Picture 2" descr="C:\Users\Admin\Desktop\3683914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04664"/>
            <a:ext cx="1006960" cy="1368152"/>
          </a:xfrm>
          <a:prstGeom prst="rect">
            <a:avLst/>
          </a:prstGeom>
          <a:noFill/>
        </p:spPr>
      </p:pic>
      <p:pic>
        <p:nvPicPr>
          <p:cNvPr id="41987" name="Picture 3" descr="C:\Users\Admin\Desktop\soroka-vorona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589240"/>
            <a:ext cx="3131840" cy="12687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" descr="C:\Users\Admin\Desktop\Снимок-экрана-2012-03-02-в-21.14.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5273824"/>
            <a:ext cx="1206991" cy="15841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1" descr="C:\Users\Admin\Desktop\Снимок-экрана-2012-03-02-в-21.14.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5273824"/>
            <a:ext cx="1206991" cy="15841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" name="Picture 1" descr="C:\Users\Admin\Desktop\Снимок-экрана-2012-03-02-в-21.14.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009" y="5013176"/>
            <a:ext cx="1206991" cy="158417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" name="Облако 14"/>
          <p:cNvSpPr/>
          <p:nvPr/>
        </p:nvSpPr>
        <p:spPr>
          <a:xfrm>
            <a:off x="6300192" y="4725144"/>
            <a:ext cx="2232248" cy="792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Умный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6732240" y="4221088"/>
            <a:ext cx="2592288" cy="792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Заботливый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4572000" y="4725144"/>
            <a:ext cx="2232248" cy="792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Труженик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Облако 16"/>
          <p:cNvSpPr/>
          <p:nvPr/>
        </p:nvSpPr>
        <p:spPr>
          <a:xfrm rot="21222704">
            <a:off x="1439627" y="2841259"/>
            <a:ext cx="2459975" cy="792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Красавица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Облако 17"/>
          <p:cNvSpPr/>
          <p:nvPr/>
        </p:nvSpPr>
        <p:spPr>
          <a:xfrm rot="20661668">
            <a:off x="3167819" y="1401099"/>
            <a:ext cx="2459975" cy="792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ветреная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Облако 18"/>
          <p:cNvSpPr/>
          <p:nvPr/>
        </p:nvSpPr>
        <p:spPr>
          <a:xfrm rot="21222704">
            <a:off x="6047362" y="1386979"/>
            <a:ext cx="2717805" cy="792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беззаботная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 rot="21222704">
            <a:off x="4535970" y="2769250"/>
            <a:ext cx="2459975" cy="792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веселая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61744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Лето </a:t>
            </a:r>
            <a:r>
              <a:rPr lang="ru-RU" sz="2400" dirty="0" smtClean="0"/>
              <a:t>пролежишь-зимой </a:t>
            </a:r>
            <a:r>
              <a:rPr lang="ru-RU" sz="2400" dirty="0"/>
              <a:t>с </a:t>
            </a:r>
            <a:r>
              <a:rPr lang="ru-RU" sz="2400" dirty="0" smtClean="0"/>
              <a:t>сумой побежишь</a:t>
            </a:r>
            <a:r>
              <a:rPr lang="ru-RU" sz="2400" dirty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Без </a:t>
            </a:r>
            <a:r>
              <a:rPr lang="ru-RU" sz="2400" dirty="0"/>
              <a:t>труда не </a:t>
            </a:r>
            <a:r>
              <a:rPr lang="ru-RU" sz="2400" dirty="0" smtClean="0"/>
              <a:t>выловишь </a:t>
            </a:r>
            <a:r>
              <a:rPr lang="ru-RU" sz="2400" dirty="0"/>
              <a:t>и рыбку из пруда.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Труд </a:t>
            </a:r>
            <a:r>
              <a:rPr lang="ru-RU" sz="2400" dirty="0"/>
              <a:t>человека кормит, а лень портит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Кто </a:t>
            </a:r>
            <a:r>
              <a:rPr lang="ru-RU" sz="2400" dirty="0"/>
              <a:t>не работает, </a:t>
            </a:r>
            <a:r>
              <a:rPr lang="ru-RU" sz="2400" dirty="0" smtClean="0"/>
              <a:t>тот </a:t>
            </a:r>
            <a:r>
              <a:rPr lang="ru-RU" sz="2400" dirty="0"/>
              <a:t>не ест.</a:t>
            </a:r>
          </a:p>
          <a:p>
            <a:endParaRPr lang="ru-RU" sz="2400" dirty="0" smtClean="0"/>
          </a:p>
          <a:p>
            <a:r>
              <a:rPr lang="ru-RU" sz="2400" dirty="0" smtClean="0"/>
              <a:t>Пчёлка </a:t>
            </a:r>
            <a:r>
              <a:rPr lang="ru-RU" sz="2400" dirty="0"/>
              <a:t>маленькая, да и та работает.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Делу  </a:t>
            </a:r>
            <a:r>
              <a:rPr lang="ru-RU" sz="2400" dirty="0"/>
              <a:t>время-потехе час.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42485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5958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разминка.</a:t>
            </a: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Ваня – простота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Купил лошадь без хвоста,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 задом наперед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поехал в огород</a:t>
            </a:r>
          </a:p>
        </p:txBody>
      </p:sp>
    </p:spTree>
    <p:extLst>
      <p:ext uri="{BB962C8B-B14F-4D97-AF65-F5344CB8AC3E}">
        <p14:creationId xmlns:p14="http://schemas.microsoft.com/office/powerpoint/2010/main" val="2595027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69" y="0"/>
            <a:ext cx="446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58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3"/>
            <a:ext cx="64624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На уроке мы познакомились с жанром литературы, который называется…</a:t>
            </a:r>
          </a:p>
          <a:p>
            <a:endParaRPr lang="en-US" dirty="0" smtClean="0"/>
          </a:p>
          <a:p>
            <a:r>
              <a:rPr lang="ru-RU" dirty="0" smtClean="0"/>
              <a:t>- </a:t>
            </a:r>
            <a:r>
              <a:rPr lang="ru-RU" dirty="0"/>
              <a:t>Басня – это…</a:t>
            </a:r>
          </a:p>
          <a:p>
            <a:endParaRPr lang="en-US" dirty="0" smtClean="0"/>
          </a:p>
          <a:p>
            <a:r>
              <a:rPr lang="ru-RU" dirty="0" smtClean="0"/>
              <a:t>- </a:t>
            </a:r>
            <a:r>
              <a:rPr lang="ru-RU" dirty="0"/>
              <a:t>В басне главные герои …</a:t>
            </a:r>
          </a:p>
          <a:p>
            <a:endParaRPr lang="en-US" dirty="0" smtClean="0"/>
          </a:p>
          <a:p>
            <a:r>
              <a:rPr lang="ru-RU" dirty="0" smtClean="0"/>
              <a:t>-</a:t>
            </a:r>
            <a:r>
              <a:rPr lang="ru-RU" dirty="0"/>
              <a:t>В басне есть главный смысл, поучение …</a:t>
            </a:r>
          </a:p>
          <a:p>
            <a:endParaRPr lang="en-US" dirty="0" smtClean="0"/>
          </a:p>
          <a:p>
            <a:r>
              <a:rPr lang="ru-RU" dirty="0" smtClean="0"/>
              <a:t>- </a:t>
            </a:r>
            <a:r>
              <a:rPr lang="ru-RU" dirty="0"/>
              <a:t>Главный смысл этой басни можно сказать пословицей…</a:t>
            </a:r>
          </a:p>
          <a:p>
            <a:endParaRPr lang="en-US" dirty="0" smtClean="0"/>
          </a:p>
          <a:p>
            <a:r>
              <a:rPr lang="ru-RU" dirty="0" smtClean="0"/>
              <a:t>- </a:t>
            </a:r>
            <a:r>
              <a:rPr lang="ru-RU" dirty="0"/>
              <a:t>Мне понравилось (не понравилось) как мои одноклассники инсценировали басню.</a:t>
            </a:r>
          </a:p>
          <a:p>
            <a:endParaRPr lang="en-US" dirty="0" smtClean="0"/>
          </a:p>
          <a:p>
            <a:r>
              <a:rPr lang="ru-RU" dirty="0" smtClean="0"/>
              <a:t>- </a:t>
            </a:r>
            <a:r>
              <a:rPr lang="ru-RU" dirty="0"/>
              <a:t>На следующем уроке я буду читать слова…</a:t>
            </a:r>
          </a:p>
        </p:txBody>
      </p:sp>
    </p:spTree>
    <p:extLst>
      <p:ext uri="{BB962C8B-B14F-4D97-AF65-F5344CB8AC3E}">
        <p14:creationId xmlns:p14="http://schemas.microsoft.com/office/powerpoint/2010/main" val="335407757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Домашнее задание </a:t>
            </a:r>
            <a:b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( по желанию)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ru-RU" dirty="0" smtClean="0"/>
              <a:t>Выразительное чтение басни по ролям. </a:t>
            </a:r>
          </a:p>
          <a:p>
            <a:pPr lvl="0">
              <a:buFont typeface="Wingdings" pitchFamily="2" charset="2"/>
              <a:buChar char="v"/>
            </a:pPr>
            <a:endParaRPr lang="ru-RU" dirty="0" smtClean="0"/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Придумать свой конец басни, если бы Муравей всё-таки пустил Стрекозу к себе жить, нарисовать иллюстрацию к басне.</a:t>
            </a:r>
          </a:p>
          <a:p>
            <a:pPr lvl="0">
              <a:buFont typeface="Wingdings" pitchFamily="2" charset="2"/>
              <a:buChar char="v"/>
            </a:pPr>
            <a:endParaRPr lang="ru-RU" dirty="0" smtClean="0"/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Выразительное чтение басни наизусть.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3972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66784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лесу.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Гриша и Коля пошли в лес. Они собирали грибы и ягоды. Грибы они клали в лукошко, а ягоды в корзинку. Вдруг грянул гром. Солнце скрылось. Кругом появились тучи. Ветер гнул деревья к земле. Пошел крупный дождь. Мальчики пошли к домику лесника. Скоро в лесу стало тихо. Дождь перестал. Выглянуло солнышко. Гриша и Коля с грибами и ягодами отправились домой.</a:t>
            </a:r>
          </a:p>
        </p:txBody>
      </p:sp>
    </p:spTree>
    <p:extLst>
      <p:ext uri="{BB962C8B-B14F-4D97-AF65-F5344CB8AC3E}">
        <p14:creationId xmlns:p14="http://schemas.microsoft.com/office/powerpoint/2010/main" val="1735546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7992888" cy="619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sz="2800" dirty="0" smtClean="0"/>
              <a:t>Жили-были </a:t>
            </a:r>
            <a:r>
              <a:rPr lang="ru-RU" sz="2800" dirty="0"/>
              <a:t>старик со старухой. Надумали они как-то испечь колобок. Старик старухе и говорит:</a:t>
            </a:r>
          </a:p>
          <a:p>
            <a:r>
              <a:rPr lang="ru-RU" sz="2800" dirty="0"/>
              <a:t>— Поди-ка, старуха, по коробу поскреби, по сусеку помети, не наскребешь ли муки на колобок.</a:t>
            </a:r>
          </a:p>
          <a:p>
            <a:r>
              <a:rPr lang="ru-RU" sz="2800" dirty="0"/>
              <a:t>Старуха так и сделала: по коробу поскребла, по сусеку помела и наскребла муки горсти две. Замесила тесто, скатала колобок, испекла и положило на окошко стынуть. Скучно стало колобку на окне лежать, он взял да и покатился — с окна на лавку, с лавки на травку, с травки на дорожку — и дальше по дорожке.</a:t>
            </a:r>
          </a:p>
        </p:txBody>
      </p:sp>
    </p:spTree>
    <p:extLst>
      <p:ext uri="{BB962C8B-B14F-4D97-AF65-F5344CB8AC3E}">
        <p14:creationId xmlns:p14="http://schemas.microsoft.com/office/powerpoint/2010/main" val="3484050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628801"/>
            <a:ext cx="5958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Светло-пушистая,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Снежинка белая,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чистая,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Какая смелая!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бурною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Легко проносится,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 высь лазурную,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На землю просится.</a:t>
            </a:r>
          </a:p>
        </p:txBody>
      </p:sp>
    </p:spTree>
    <p:extLst>
      <p:ext uri="{BB962C8B-B14F-4D97-AF65-F5344CB8AC3E}">
        <p14:creationId xmlns:p14="http://schemas.microsoft.com/office/powerpoint/2010/main" val="809863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52736"/>
            <a:ext cx="604867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7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Литературные жанры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Рассказ</a:t>
            </a:r>
          </a:p>
          <a:p>
            <a:r>
              <a:rPr lang="ru-RU" dirty="0" smtClean="0"/>
              <a:t>Сказка </a:t>
            </a:r>
          </a:p>
          <a:p>
            <a:r>
              <a:rPr lang="ru-RU" dirty="0" smtClean="0"/>
              <a:t>Стихотворение</a:t>
            </a:r>
          </a:p>
          <a:p>
            <a:r>
              <a:rPr lang="ru-RU" dirty="0" smtClean="0"/>
              <a:t>Небылица</a:t>
            </a:r>
          </a:p>
          <a:p>
            <a:r>
              <a:rPr lang="ru-RU" dirty="0" smtClean="0"/>
              <a:t>Басня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539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764704"/>
            <a:ext cx="6984776" cy="309634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И.А.Крылов. </a:t>
            </a:r>
            <a:b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Басня </a:t>
            </a:r>
            <a:b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«Стрекоза и Муравей»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443px-krylovbasnopisetsbyegg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3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thinkit.ru/images/blog/usersdata/23/_chat/pe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149080"/>
            <a:ext cx="2123911" cy="249289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084168" y="836712"/>
            <a:ext cx="1800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Андреевич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1769-1844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759</TotalTime>
  <Words>456</Words>
  <Application>Microsoft Office PowerPoint</Application>
  <PresentationFormat>Экран (4:3)</PresentationFormat>
  <Paragraphs>94</Paragraphs>
  <Slides>23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Calibri</vt:lpstr>
      <vt:lpstr>Century Schoolbook</vt:lpstr>
      <vt:lpstr>Monotype Corsiva</vt:lpstr>
      <vt:lpstr>Times New Roman</vt:lpstr>
      <vt:lpstr>Wingdings</vt:lpstr>
      <vt:lpstr>Wingdings 2</vt:lpstr>
      <vt:lpstr>Эркер</vt:lpstr>
      <vt:lpstr>Документ</vt:lpstr>
      <vt:lpstr>Чудесный мир литературы…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Литературные жанры</vt:lpstr>
      <vt:lpstr>И.А.Крылов.  Басня  «Стрекоза и Муравей»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Мораль басни</vt:lpstr>
      <vt:lpstr>Как работать в парах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 ( по желанию)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Acer</cp:lastModifiedBy>
  <cp:revision>42</cp:revision>
  <dcterms:created xsi:type="dcterms:W3CDTF">2010-11-20T22:30:34Z</dcterms:created>
  <dcterms:modified xsi:type="dcterms:W3CDTF">2016-12-13T07:38:24Z</dcterms:modified>
</cp:coreProperties>
</file>