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00.00.</a:t>
            </a:r>
            <a:endParaRPr lang="ru-RU" sz="16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90" y="219101"/>
            <a:ext cx="7772400" cy="10496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6600" b="1" dirty="0" smtClean="0"/>
              <a:t>ВНИМАНИЕ!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85642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63"/>
    </mc:Choice>
    <mc:Fallback>
      <p:transition spd="slow" advTm="216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6"/>
    </mc:Choice>
    <mc:Fallback>
      <p:transition spd="slow" advTm="101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8"/>
    </mc:Choice>
    <mc:Fallback>
      <p:transition spd="slow" advTm="102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4"/>
    </mc:Choice>
    <mc:Fallback>
      <p:transition spd="slow" advTm="96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2"/>
    </mc:Choice>
    <mc:Fallback>
      <p:transition spd="slow" advTm="104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7"/>
    </mc:Choice>
    <mc:Fallback>
      <p:transition spd="slow" advTm="87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4"/>
    </mc:Choice>
    <mc:Fallback>
      <p:transition spd="slow" advTm="90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8"/>
    </mc:Choice>
    <mc:Fallback>
      <p:transition spd="slow" advTm="97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3"/>
    </mc:Choice>
    <mc:Fallback>
      <p:transition spd="slow" advTm="96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2"/>
    </mc:Choice>
    <mc:Fallback>
      <p:transition spd="slow" advTm="93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6"/>
    </mc:Choice>
    <mc:Fallback>
      <p:transition spd="slow" advTm="102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3"/>
    </mc:Choice>
    <mc:Fallback>
      <p:transition spd="slow" advTm="90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00.19.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89"/>
    </mc:Choice>
    <mc:Fallback>
      <p:transition spd="slow" advTm="108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82"/>
    </mc:Choice>
    <mc:Fallback>
      <p:transition spd="slow" advTm="1082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2"/>
    </mc:Choice>
    <mc:Fallback>
      <p:transition spd="slow" advTm="992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1"/>
    </mc:Choice>
    <mc:Fallback>
      <p:transition spd="slow" advTm="971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4"/>
    </mc:Choice>
    <mc:Fallback>
      <p:transition spd="slow" advTm="101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8"/>
    </mc:Choice>
    <mc:Fallback>
      <p:transition spd="slow" advTm="1138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10"/>
    </mc:Choice>
    <mc:Fallback>
      <p:transition spd="slow" advTm="91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5"/>
    </mc:Choice>
    <mc:Fallback>
      <p:transition spd="slow" advTm="945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8"/>
    </mc:Choice>
    <mc:Fallback>
      <p:transition spd="slow" advTm="878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98"/>
    </mc:Choice>
    <mc:Fallback>
      <p:transition spd="slow" advTm="89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8"/>
    </mc:Choice>
    <mc:Fallback>
      <p:transition spd="slow" advTm="818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00.29.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8"/>
    </mc:Choice>
    <mc:Fallback>
      <p:transition spd="slow" advTm="1008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2"/>
    </mc:Choice>
    <mc:Fallback>
      <p:transition spd="slow" advTm="1022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5"/>
    </mc:Choice>
    <mc:Fallback>
      <p:transition spd="slow" advTm="1025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2"/>
    </mc:Choice>
    <mc:Fallback>
      <p:transition spd="slow" advTm="992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1"/>
    </mc:Choice>
    <mc:Fallback>
      <p:transition spd="slow" advTm="941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3"/>
    </mc:Choice>
    <mc:Fallback>
      <p:transition spd="slow" advTm="1023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5"/>
    </mc:Choice>
    <mc:Fallback>
      <p:transition spd="slow" advTm="1035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1"/>
    </mc:Choice>
    <mc:Fallback>
      <p:transition spd="slow" advTm="991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8"/>
    </mc:Choice>
    <mc:Fallback>
      <p:transition spd="slow" advTm="958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5"/>
    </mc:Choice>
    <mc:Fallback>
      <p:transition spd="slow" advTm="99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2"/>
    </mc:Choice>
    <mc:Fallback>
      <p:transition spd="slow" advTm="982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00.39.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5"/>
    </mc:Choice>
    <mc:Fallback>
      <p:transition spd="slow" advTm="845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9"/>
    </mc:Choice>
    <mc:Fallback>
      <p:transition spd="slow" advTm="889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5"/>
    </mc:Choice>
    <mc:Fallback>
      <p:transition spd="slow" advTm="1055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7"/>
    </mc:Choice>
    <mc:Fallback>
      <p:transition spd="slow" advTm="947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2"/>
    </mc:Choice>
    <mc:Fallback>
      <p:transition spd="slow" advTm="992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4"/>
    </mc:Choice>
    <mc:Fallback>
      <p:transition spd="slow" advTm="1014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1"/>
    </mc:Choice>
    <mc:Fallback>
      <p:transition spd="slow" advTm="1051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2"/>
    </mc:Choice>
    <mc:Fallback>
      <p:transition spd="slow" advTm="1072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0"/>
    </mc:Choice>
    <mc:Fallback>
      <p:transition spd="slow" advTm="97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6"/>
    </mc:Choice>
    <mc:Fallback>
      <p:transition spd="slow" advTm="95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5"/>
    </mc:Choice>
    <mc:Fallback>
      <p:transition spd="slow" advTm="875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00.49.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6"/>
    </mc:Choice>
    <mc:Fallback>
      <p:transition spd="slow" advTm="976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2"/>
    </mc:Choice>
    <mc:Fallback>
      <p:transition spd="slow" advTm="942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3"/>
    </mc:Choice>
    <mc:Fallback>
      <p:transition spd="slow" advTm="1013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4"/>
    </mc:Choice>
    <mc:Fallback>
      <p:transition spd="slow" advTm="804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5"/>
    </mc:Choice>
    <mc:Fallback>
      <p:transition spd="slow" advTm="975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1"/>
    </mc:Choice>
    <mc:Fallback>
      <p:transition spd="slow" advTm="1091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70"/>
    </mc:Choice>
    <mc:Fallback>
      <p:transition spd="slow" advTm="117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2"/>
    </mc:Choice>
    <mc:Fallback>
      <p:transition spd="slow" advTm="902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3"/>
    </mc:Choice>
    <mc:Fallback>
      <p:transition spd="slow" advTm="923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3"/>
    </mc:Choice>
    <mc:Fallback>
      <p:transition spd="slow" advTm="103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3"/>
    </mc:Choice>
    <mc:Fallback>
      <p:transition spd="slow" advTm="973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00.59.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8"/>
    </mc:Choice>
    <mc:Fallback>
      <p:transition spd="slow" advTm="958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00.60.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1"/>
    </mc:Choice>
    <mc:Fallback>
      <p:transition spd="slow" advTm="971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120707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7"/>
    </mc:Choice>
    <mc:Fallback>
      <p:transition spd="slow" advTm="967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075070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1"/>
    </mc:Choice>
    <mc:Fallback>
      <p:transition spd="slow" advTm="931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2961059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5"/>
    </mc:Choice>
    <mc:Fallback>
      <p:transition spd="slow" advTm="845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63757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9"/>
    </mc:Choice>
    <mc:Fallback>
      <p:transition spd="slow" advTm="1139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210448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0"/>
    </mc:Choice>
    <mc:Fallback>
      <p:transition spd="slow" advTm="105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82978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5"/>
    </mc:Choice>
    <mc:Fallback>
      <p:transition spd="slow" advTm="995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125900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3"/>
    </mc:Choice>
    <mc:Fallback>
      <p:transition spd="slow" advTm="1103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49314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3"/>
    </mc:Choice>
    <mc:Fallback>
      <p:transition spd="slow" advTm="97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4"/>
    </mc:Choice>
    <mc:Fallback>
      <p:transition spd="slow" advTm="994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01.09.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282684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2"/>
    </mc:Choice>
    <mc:Fallback>
      <p:transition spd="slow" advTm="952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1559067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3"/>
    </mc:Choice>
    <mc:Fallback>
      <p:transition spd="slow" advTm="1033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04764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9"/>
    </mc:Choice>
    <mc:Fallback>
      <p:transition spd="slow" advTm="989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69674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6"/>
    </mc:Choice>
    <mc:Fallback>
      <p:transition spd="slow" advTm="956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96570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8"/>
    </mc:Choice>
    <mc:Fallback>
      <p:transition spd="slow" advTm="978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604895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2"/>
    </mc:Choice>
    <mc:Fallback>
      <p:transition spd="slow" advTm="852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9132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0"/>
    </mc:Choice>
    <mc:Fallback>
      <p:transition spd="slow" advTm="102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1038623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8"/>
    </mc:Choice>
    <mc:Fallback>
      <p:transition spd="slow" advTm="908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41864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8"/>
    </mc:Choice>
    <mc:Fallback>
      <p:transition spd="slow" advTm="948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8528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3"/>
    </mc:Choice>
    <mc:Fallback>
      <p:transition spd="slow" advTm="97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4"/>
    </mc:Choice>
    <mc:Fallback>
      <p:transition spd="slow" advTm="974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01.19.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28049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4"/>
    </mc:Choice>
    <mc:Fallback>
      <p:transition spd="slow" advTm="1054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461390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9"/>
    </mc:Choice>
    <mc:Fallback>
      <p:transition spd="slow" advTm="999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01.21.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4245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2"/>
    </mc:Choice>
    <mc:Fallback>
      <p:transition spd="slow" advTm="1012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01.22.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739628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65"/>
    </mc:Choice>
    <mc:Fallback>
      <p:transition spd="slow" advTm="965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01.23.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28330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6"/>
    </mc:Choice>
    <mc:Fallback>
      <p:transition spd="slow" advTm="976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01.24.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293617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7"/>
    </mc:Choice>
    <mc:Fallback>
      <p:transition spd="slow" advTm="1027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01.25.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105929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2"/>
    </mc:Choice>
    <mc:Fallback>
      <p:transition spd="slow" advTm="1052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01.26.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4256403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7"/>
    </mc:Choice>
    <mc:Fallback>
      <p:transition spd="slow" advTm="997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01.27.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7677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76"/>
    </mc:Choice>
    <mc:Fallback>
      <p:transition spd="slow" advTm="976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89337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6"/>
    </mc:Choice>
    <mc:Fallback>
      <p:transition spd="slow" advTm="87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00.08.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66678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8"/>
    </mc:Choice>
    <mc:Fallback>
      <p:transition spd="slow" advTm="1038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01.29.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1643236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0"/>
    </mc:Choice>
    <mc:Fallback>
      <p:transition spd="slow" advTm="94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600" dirty="0" smtClean="0"/>
              <a:t>01.30.</a:t>
            </a:r>
            <a:endParaRPr lang="ru-RU" sz="16600" dirty="0"/>
          </a:p>
        </p:txBody>
      </p:sp>
    </p:spTree>
    <p:extLst>
      <p:ext uri="{BB962C8B-B14F-4D97-AF65-F5344CB8AC3E}">
        <p14:creationId xmlns:p14="http://schemas.microsoft.com/office/powerpoint/2010/main" val="307383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9"/>
    </mc:Choice>
    <mc:Fallback>
      <p:transition spd="slow" advTm="1459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</TotalTime>
  <Words>184</Words>
  <Application>Microsoft Office PowerPoint</Application>
  <PresentationFormat>Экран (4:3)</PresentationFormat>
  <Paragraphs>92</Paragraphs>
  <Slides>91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91</vt:i4>
      </vt:variant>
    </vt:vector>
  </HeadingPairs>
  <TitlesOfParts>
    <vt:vector size="92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2017-01-20T08:36:43Z</dcterms:created>
  <dcterms:modified xsi:type="dcterms:W3CDTF">2017-01-20T08:49:00Z</dcterms:modified>
</cp:coreProperties>
</file>