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7" r:id="rId2"/>
    <p:sldId id="268" r:id="rId3"/>
    <p:sldId id="269" r:id="rId4"/>
    <p:sldId id="270" r:id="rId5"/>
    <p:sldId id="283" r:id="rId6"/>
    <p:sldId id="284" r:id="rId7"/>
    <p:sldId id="285" r:id="rId8"/>
    <p:sldId id="271" r:id="rId9"/>
    <p:sldId id="272" r:id="rId10"/>
    <p:sldId id="257" r:id="rId11"/>
    <p:sldId id="258" r:id="rId12"/>
    <p:sldId id="259" r:id="rId13"/>
    <p:sldId id="276" r:id="rId14"/>
    <p:sldId id="279" r:id="rId15"/>
    <p:sldId id="281" r:id="rId16"/>
    <p:sldId id="282" r:id="rId17"/>
    <p:sldId id="273" r:id="rId18"/>
    <p:sldId id="266" r:id="rId19"/>
    <p:sldId id="263" r:id="rId20"/>
    <p:sldId id="286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A285E-2107-4E55-9A8C-405764FB938D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9A7B8-1EDC-46C4-BF6F-1007D3EBC9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316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80B6-A63C-43E2-AE69-FB707229939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9AD63-7C43-4568-9FB9-3A53BC27398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85794"/>
            <a:ext cx="7815290" cy="3500461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Элементы театрализации на уроках литературы и во внеурочной деятельности.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929198"/>
            <a:ext cx="7429552" cy="1285884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Учитель: Бурдакова М.В.,</a:t>
            </a:r>
          </a:p>
          <a:p>
            <a:pPr algn="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учитель русского языка и литературы</a:t>
            </a:r>
          </a:p>
          <a:p>
            <a:pPr algn="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ГБОУ г.Москвы СОШ с углубленным изучением экономики  №1301 имени Е.Т.Гайдара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Литературная гостиная</a:t>
            </a:r>
          </a:p>
        </p:txBody>
      </p:sp>
      <p:pic>
        <p:nvPicPr>
          <p:cNvPr id="2050" name="Picture 2" descr="C:\Users\teacher\Desktop\для работы\ФОТОграфии\05.12.12 Цветаева\_MG_07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301586" cy="4952378"/>
          </a:xfrm>
          <a:prstGeom prst="rect">
            <a:avLst/>
          </a:prstGeom>
          <a:noFill/>
        </p:spPr>
      </p:pic>
      <p:pic>
        <p:nvPicPr>
          <p:cNvPr id="2051" name="Picture 3" descr="C:\Users\teacher\Desktop\для работы\ФОТОграфии\05.12.12 Цветаева\_MG_07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3312368" cy="4968552"/>
          </a:xfrm>
          <a:prstGeom prst="rect">
            <a:avLst/>
          </a:prstGeom>
          <a:noFill/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Литературная гостиная</a:t>
            </a:r>
            <a:endParaRPr lang="ru-RU" dirty="0"/>
          </a:p>
        </p:txBody>
      </p:sp>
      <p:pic>
        <p:nvPicPr>
          <p:cNvPr id="1026" name="Picture 2" descr="C:\Users\teacher\Desktop\для работы\ФОТОграфии\05.12.12 Цветаева\_MG_08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938824" cy="3292549"/>
          </a:xfrm>
          <a:prstGeom prst="rect">
            <a:avLst/>
          </a:prstGeom>
          <a:noFill/>
        </p:spPr>
      </p:pic>
      <p:pic>
        <p:nvPicPr>
          <p:cNvPr id="1027" name="Picture 3" descr="C:\Users\teacher\Desktop\для работы\ФОТОграфии\05.12.12 Цветаева\_MG_08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01008"/>
            <a:ext cx="4788024" cy="3192016"/>
          </a:xfrm>
          <a:prstGeom prst="rect">
            <a:avLst/>
          </a:prstGeom>
          <a:noFill/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Литературная гостиная</a:t>
            </a:r>
            <a:endParaRPr lang="ru-RU" dirty="0"/>
          </a:p>
        </p:txBody>
      </p:sp>
      <p:pic>
        <p:nvPicPr>
          <p:cNvPr id="3074" name="Picture 2" descr="C:\Users\teacher\Desktop\2013.14 уч.год\ФОТО 13.14\Литер.гостиная\DSC_39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5184576" cy="3447191"/>
          </a:xfrm>
          <a:prstGeom prst="rect">
            <a:avLst/>
          </a:prstGeom>
          <a:noFill/>
        </p:spPr>
      </p:pic>
      <p:pic>
        <p:nvPicPr>
          <p:cNvPr id="3075" name="Picture 3" descr="C:\Users\teacher\Desktop\2013.14 уч.год\ФОТО 13.14\Литер.гостиная\DSC_39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6173"/>
            <a:ext cx="4546873" cy="3023187"/>
          </a:xfrm>
          <a:prstGeom prst="rect">
            <a:avLst/>
          </a:prstGeom>
          <a:noFill/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07" y="0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Инсценирование басен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И.А.Крылова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4230"/>
            <a:ext cx="4899852" cy="367488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58970"/>
            <a:ext cx="4752528" cy="356439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25" y="142971"/>
            <a:ext cx="8846063" cy="6572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20" y="139923"/>
            <a:ext cx="8852159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8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07" y="0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Инсценирование басен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И.А.Крылова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78098"/>
            <a:ext cx="7457083" cy="5592812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20" y="139923"/>
            <a:ext cx="8852159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40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382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Инсценирование к Новому Году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43608"/>
            <a:ext cx="5100736" cy="38255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04964"/>
            <a:ext cx="4758680" cy="356901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20" y="139923"/>
            <a:ext cx="8852159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95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Инсценирование к Новому Году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99368"/>
            <a:ext cx="4698482" cy="33843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40968"/>
            <a:ext cx="4679736" cy="350980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8" y="116633"/>
            <a:ext cx="8949781" cy="66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14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8794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Конкурс чтецов 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9" y="836712"/>
            <a:ext cx="4495800" cy="3371850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57318"/>
            <a:ext cx="4815134" cy="3611351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Дипломы</a:t>
            </a:r>
            <a:endParaRPr lang="ru-RU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050" name="Picture 2" descr="C:\Users\teacher\Desktop\2013.14 уч.год\20140430_143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87" y="12646024"/>
            <a:ext cx="11295054" cy="16046674"/>
          </a:xfrm>
          <a:prstGeom prst="rect">
            <a:avLst/>
          </a:prstGeom>
          <a:noFill/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3559" y="867484"/>
            <a:ext cx="4225855" cy="2866230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34559" y="848254"/>
            <a:ext cx="4297073" cy="29046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3525377"/>
            <a:ext cx="4572000" cy="306564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08912" cy="86409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Выводы: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35280" cy="4493095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 у учащихся  их творческих способностей, эстетического восприятия, гражданской и нравственной позиции.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Создание естественной речевой среды и организация творческого общения через театрализацию на уроках литературы, что соответствует требованиям ФГОС.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3384376"/>
          </a:xfrm>
        </p:spPr>
        <p:txBody>
          <a:bodyPr/>
          <a:lstStyle/>
          <a:p>
            <a:pPr algn="r"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Театр есть искусство отражать жизнь.</a:t>
            </a:r>
          </a:p>
          <a:p>
            <a:pPr algn="r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Константин Станиславский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35" y="2917480"/>
            <a:ext cx="3707027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260648"/>
            <a:ext cx="8229600" cy="543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Николай Васильевич Гоголь говорил: «Театр – это такая кафедра, с которой можно много сказать миру добра».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вайте вместе с детьми творить добро!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992" y="2348880"/>
            <a:ext cx="3336016" cy="4340541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78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052736"/>
            <a:ext cx="6192688" cy="38164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>
              <a:buNone/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Духовно-нравственное развитие и воспитание учащихся являются первостепенной задачей современной образовательной системы и представляют собой важный компонент социального заказа для образования. Театр позволяет решить многие задачи духовно-нравственного воспитания школьников.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792088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352"/>
          </a:xfrm>
        </p:spPr>
        <p:txBody>
          <a:bodyPr>
            <a:normAutofit fontScale="55000" lnSpcReduction="20000"/>
          </a:bodyPr>
          <a:lstStyle/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способности к духовному развитию на основе нравственных установок и моральных норм, непрерывного образования, самовоспитания;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морали — осознанной обучающимся необходимости определённого поведения, обусловленного принятыми в обществе представлениями о добре и зле, укрепление у обучающегося позитивной нравственной самооценки, самоуважения и жизненного оптимизма;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обучающимся базовых национальных ценностей, национальных духовных традиций;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эстетических потребностей, ценностей и чувств;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способности открыто выражать и отстаивать свою нравственно оправданную позицию, проявлять критичность к собственным  мыслям и поступкам;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трудолюбия, способности к преодолению трудностей, целеустремлённости и настойчивости в достижении результата.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767"/>
            <a:ext cx="8229600" cy="850106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Экскурсия в театр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7450"/>
            <a:ext cx="4894817" cy="367111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95454"/>
            <a:ext cx="4933338" cy="3463650"/>
          </a:xfrm>
        </p:spPr>
      </p:pic>
    </p:spTree>
    <p:extLst>
      <p:ext uri="{BB962C8B-B14F-4D97-AF65-F5344CB8AC3E}">
        <p14:creationId xmlns:p14="http://schemas.microsoft.com/office/powerpoint/2010/main" val="1628659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театр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01089"/>
            <a:ext cx="4725005" cy="354375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50305"/>
            <a:ext cx="4785433" cy="3589075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42971"/>
            <a:ext cx="8846063" cy="65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32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Отзыв на спектакль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496944" cy="5976664"/>
          </a:xfrm>
        </p:spPr>
        <p:txBody>
          <a:bodyPr>
            <a:normAutofit fontScale="62500" lnSpcReduction="20000"/>
          </a:bodyPr>
          <a:lstStyle/>
          <a:p>
            <a:pPr marL="0" indent="36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Недавно мы с классом посмотрели спектакль «Чисто английское привидение»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РАМТе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36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спектакля мы узнали о загадочном замке.  В нём уже 500 лет живёт страшное  привидение, которое пугает людей по ночам. Конечно, все боялись этого привидения. Но не тут-то было! В замок въехала бесстрашная семья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Отис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США, которая умело, с помощью своей находчивости боролась с выходками  этого привидения. Больше всего мне запомнилось, как двое детей издевались над привидением, пытаясь тем самым ему отомстить. Они колотили его, забрасывали  подушками, гонялись за ним. </a:t>
            </a:r>
          </a:p>
          <a:p>
            <a:pPr marL="0" indent="36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 семье нашлась одна добрая девочка. Её звали Вирджиния. Она пожалела измученное привидение, и в нём проснулся дух рыцаря. Позже  выяснили, что этот рыцарь был дальним предком этой семьи. </a:t>
            </a:r>
          </a:p>
          <a:p>
            <a:pPr marL="0" indent="36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спектакль учит помогать тем, кто в этом нуждается, и творить добро бескорыстно. Ведь под тёмным обликом призрака может скрываться храбрый и доблестный рыцарь!</a:t>
            </a:r>
          </a:p>
          <a:p>
            <a:pPr marL="0" indent="0" algn="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Гледенов  Юрий, 5 класс</a:t>
            </a:r>
          </a:p>
          <a:p>
            <a:endParaRPr lang="ru-RU" dirty="0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337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Театрализация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Театрализация – это использование средств театра в педагогическом процессе.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-ванная игра, элементы театрализации являются гармоничным сочетанием театрального искусства  с педагогическим процессом по своим целям и принципам построения.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79388" y="152400"/>
            <a:ext cx="8785225" cy="6516688"/>
          </a:xfrm>
          <a:prstGeom prst="rect">
            <a:avLst/>
          </a:prstGeom>
          <a:noFill/>
          <a:ln w="57150" cmpd="thickThin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059832" y="2546648"/>
            <a:ext cx="3024336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Приёмы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620688"/>
            <a:ext cx="2088232" cy="15841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Персонифи-кация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16714" y="2690664"/>
            <a:ext cx="2088232" cy="14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Чтение по ролям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4725144"/>
            <a:ext cx="2016224" cy="14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Выразитель-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ное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чтение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40152" y="4725144"/>
            <a:ext cx="2664296" cy="14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Инсценирование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00192" y="764704"/>
            <a:ext cx="2088232" cy="14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Театр одного актёра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2636912"/>
            <a:ext cx="2088232" cy="14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Выступление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511</Words>
  <Application>Microsoft Office PowerPoint</Application>
  <PresentationFormat>Экран (4:3)</PresentationFormat>
  <Paragraphs>51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Элементы театрализации на уроках литературы и во внеурочной деятельности.</vt:lpstr>
      <vt:lpstr>Презентация PowerPoint</vt:lpstr>
      <vt:lpstr>Актуальность</vt:lpstr>
      <vt:lpstr>Задачи:</vt:lpstr>
      <vt:lpstr>Экскурсия в театр</vt:lpstr>
      <vt:lpstr>Экскурсия в театр</vt:lpstr>
      <vt:lpstr>Отзыв на спектакль</vt:lpstr>
      <vt:lpstr>Театрализация</vt:lpstr>
      <vt:lpstr>Презентация PowerPoint</vt:lpstr>
      <vt:lpstr>Литературная гостиная</vt:lpstr>
      <vt:lpstr>Литературная гостиная</vt:lpstr>
      <vt:lpstr>Литературная гостиная</vt:lpstr>
      <vt:lpstr>Инсценирование басен И.А.Крылова</vt:lpstr>
      <vt:lpstr>Инсценирование басен И.А.Крылова</vt:lpstr>
      <vt:lpstr>Инсценирование к Новому Году</vt:lpstr>
      <vt:lpstr>Инсценирование к Новому Году</vt:lpstr>
      <vt:lpstr>Конкурс чтецов </vt:lpstr>
      <vt:lpstr>Дипломы</vt:lpstr>
      <vt:lpstr>Выводы: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teacher</dc:creator>
  <cp:lastModifiedBy>Марина Бурдакова</cp:lastModifiedBy>
  <cp:revision>22</cp:revision>
  <dcterms:created xsi:type="dcterms:W3CDTF">2014-03-01T10:19:16Z</dcterms:created>
  <dcterms:modified xsi:type="dcterms:W3CDTF">2016-12-25T20:06:09Z</dcterms:modified>
</cp:coreProperties>
</file>