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69" r:id="rId4"/>
    <p:sldId id="283" r:id="rId5"/>
    <p:sldId id="284" r:id="rId6"/>
    <p:sldId id="285" r:id="rId7"/>
    <p:sldId id="271" r:id="rId8"/>
    <p:sldId id="272" r:id="rId9"/>
    <p:sldId id="257" r:id="rId10"/>
    <p:sldId id="258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A285E-2107-4E55-9A8C-405764FB938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A7B8-1EDC-46C4-BF6F-1007D3EBC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1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80B6-A63C-43E2-AE69-FB70722993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815290" cy="350046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Поэтическое изображение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подвига народа в войне 1812 года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стихотворении М.Ю. Лермонтова «Бородино»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7429552" cy="128588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Бурдакова М.В.,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ГБОУ г.Москвы СОШ с углубленным изучением экономики  №1301 имени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Е.Т.Гайдара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Подведение итогов. Домашнее задание</a:t>
            </a:r>
            <a:endParaRPr lang="ru-RU" sz="3600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7608" y="1595298"/>
            <a:ext cx="4008018" cy="42350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Какими чувствами проникнуто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-творение «Бородино»?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стоит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восхи-щаться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русским наро-дом в этой битве?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оцениваете свою работу на уроке?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199" y="1595298"/>
            <a:ext cx="4038601" cy="4705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1.Написать сочинение «Защитники Родины в изображении М.Ю. Лермонтова».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2.Сочинить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стихотво-рение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Бородинской битве.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052736"/>
            <a:ext cx="6192688" cy="38164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за урок!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338437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М.Ю. Лермонтов (1814 -1841)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84784"/>
            <a:ext cx="3896771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Кутузов и Наполеон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428" y="1281066"/>
            <a:ext cx="6989948" cy="49398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67"/>
            <a:ext cx="8229600" cy="85010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Денис Давыдов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02506"/>
            <a:ext cx="4554845" cy="52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5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Бородинское сражение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268760"/>
            <a:ext cx="6984776" cy="52254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8" y="142971"/>
            <a:ext cx="8846063" cy="65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208772"/>
            <a:ext cx="3970703" cy="529427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22995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«Старый солдат»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(Художник В.А. Тропинин).</a:t>
            </a:r>
          </a:p>
        </p:txBody>
      </p:sp>
    </p:spTree>
    <p:extLst>
      <p:ext uri="{BB962C8B-B14F-4D97-AF65-F5344CB8AC3E}">
        <p14:creationId xmlns:p14="http://schemas.microsoft.com/office/powerpoint/2010/main" val="279533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07413" cy="11381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Франц Рубо. «Кавалерийский бой во ржи», 1912 год.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(Из «Бородинской панорамы»).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802" y="1268760"/>
            <a:ext cx="7594396" cy="51357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99792" y="2348880"/>
            <a:ext cx="3600400" cy="192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Изобразительно-выразительные средства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20688"/>
            <a:ext cx="2268252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Эпитеты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725144"/>
            <a:ext cx="2520280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Сравнения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4725144"/>
            <a:ext cx="2880320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Олицетворения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620688"/>
            <a:ext cx="2232248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Метафоры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Теория литературы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1560" y="1600201"/>
            <a:ext cx="8075240" cy="964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(создание образа при помощи звуков).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1560" y="2564904"/>
            <a:ext cx="7479266" cy="2304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«- У наших ушки на макушке!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утро освежило пушки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леса синие верхушки –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Французы тут как тут».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163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Поэтическое изображение  подвига народа в войне 1812 года  в стихотворении М.Ю. Лермонтова «Бородино»</vt:lpstr>
      <vt:lpstr>Презентация PowerPoint</vt:lpstr>
      <vt:lpstr>Кутузов и Наполеон</vt:lpstr>
      <vt:lpstr>Денис Давыдов</vt:lpstr>
      <vt:lpstr>Бородинское сражение</vt:lpstr>
      <vt:lpstr>«Старый солдат»  (Художник В.А. Тропинин).</vt:lpstr>
      <vt:lpstr>Франц Рубо. «Кавалерийский бой во ржи», 1912 год. (Из «Бородинской панорамы»).</vt:lpstr>
      <vt:lpstr>Презентация PowerPoint</vt:lpstr>
      <vt:lpstr>Теория литературы</vt:lpstr>
      <vt:lpstr>Подведение итогов. 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Марина Бурдакова</cp:lastModifiedBy>
  <cp:revision>30</cp:revision>
  <dcterms:created xsi:type="dcterms:W3CDTF">2014-03-01T10:19:16Z</dcterms:created>
  <dcterms:modified xsi:type="dcterms:W3CDTF">2017-01-23T21:13:09Z</dcterms:modified>
</cp:coreProperties>
</file>