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71" r:id="rId8"/>
    <p:sldId id="272" r:id="rId9"/>
    <p:sldId id="263" r:id="rId10"/>
    <p:sldId id="264" r:id="rId11"/>
    <p:sldId id="265" r:id="rId12"/>
    <p:sldId id="266" r:id="rId13"/>
    <p:sldId id="273" r:id="rId14"/>
    <p:sldId id="274" r:id="rId15"/>
    <p:sldId id="275" r:id="rId16"/>
    <p:sldId id="267" r:id="rId17"/>
    <p:sldId id="268" r:id="rId18"/>
    <p:sldId id="269" r:id="rId19"/>
    <p:sldId id="270" r:id="rId20"/>
    <p:sldId id="2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44;&#1086;&#1082;&#1091;&#1084;&#1077;&#1085;&#1090;&#1099;\&#1047;&#1072;&#1075;&#1088;&#1091;&#1079;&#1082;&#1080;\2015\&#1056;&#1086;&#1078;&#1076;&#1077;&#1089;&#1090;&#1074;&#1077;&#1085;&#1089;&#1082;&#1080;&#1081;%20&#1092;&#1077;&#1089;&#1090;&#1080;&#1074;&#1072;&#1083;&#1100;\&#1055;&#1088;&#1072;&#1079;&#1076;&#1085;&#1080;&#1082;%20&#1056;&#1086;&#1078;&#1076;&#1077;&#1089;&#1090;&#1074;&#1072;%2022.12.14\o-tannenbaum.mp3" TargetMode="Externa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D:\Документы\Загрузки\Рождественский фестиваль\full_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298137" cy="113349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357298"/>
            <a:ext cx="7772400" cy="1470025"/>
          </a:xfrm>
        </p:spPr>
        <p:txBody>
          <a:bodyPr>
            <a:prstTxWarp prst="textWave1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de-DE" sz="9600" dirty="0" smtClean="0">
                <a:solidFill>
                  <a:srgbClr val="0070C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accent2">
                      <a:lumMod val="60000"/>
                      <a:lumOff val="40000"/>
                    </a:schemeClr>
                  </a:outerShdw>
                </a:effectLst>
                <a:latin typeface="AR DARLING" pitchFamily="2" charset="0"/>
              </a:rPr>
              <a:t>Weihnachten</a:t>
            </a:r>
            <a:endParaRPr lang="ru-RU" sz="9600" dirty="0">
              <a:solidFill>
                <a:srgbClr val="0070C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73522">
            <a:off x="2063037" y="4271470"/>
            <a:ext cx="5643602" cy="1654402"/>
          </a:xfrm>
        </p:spPr>
        <p:txBody>
          <a:bodyPr>
            <a:prstTxWarp prst="textWave4">
              <a:avLst>
                <a:gd name="adj1" fmla="val 0"/>
                <a:gd name="adj2" fmla="val 3110"/>
              </a:avLst>
            </a:prstTxWarp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endParaRPr lang="ru-RU" dirty="0" smtClean="0">
              <a:effectLst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  <a:p>
            <a:r>
              <a:rPr lang="ru-RU" sz="8000" b="1" dirty="0" smtClean="0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cs typeface="Cordia New" pitchFamily="34" charset="-34"/>
              </a:rPr>
              <a:t>Рождество</a:t>
            </a:r>
            <a:endParaRPr lang="ru-RU" sz="8000" b="1" dirty="0">
              <a:solidFill>
                <a:srgbClr val="7030A0"/>
              </a:solidFill>
              <a:effectLst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  <a:cs typeface="Cordia New" pitchFamily="34" charset="-34"/>
            </a:endParaRPr>
          </a:p>
        </p:txBody>
      </p:sp>
      <p:pic>
        <p:nvPicPr>
          <p:cNvPr id="10242" name="Picture 2" descr="D:\Документы\Загрузки\Рождественский фестиваль\post2393_img1_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643182"/>
            <a:ext cx="2357454" cy="258724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D:\Документы\Загрузки\Рождественский фестиваль\wbn3gvkcf9btxmt8ptq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1739813" cy="247312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46" name="Picture 6" descr="D:\Документы\Загрузки\Рождественский фестиваль\b65927ab90a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7045">
            <a:off x="6555677" y="371705"/>
            <a:ext cx="1785950" cy="119063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</p:pic>
      <p:pic>
        <p:nvPicPr>
          <p:cNvPr id="10247" name="Picture 7" descr="D:\Документы\Загрузки\Рождественский фестиваль\jvkxlzr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9615">
            <a:off x="7756565" y="4433098"/>
            <a:ext cx="1250669" cy="209414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p:spPr>
      </p:pic>
      <p:pic>
        <p:nvPicPr>
          <p:cNvPr id="11" name="Picture 6" descr="D:\Документы\Загрузки\Рождественский фестиваль\b65927ab90a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85728"/>
            <a:ext cx="1785950" cy="119063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Документы\Загрузки\Рождественский фестиваль\картинки\03d27e962ca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7018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de-DE" sz="4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>Adventskranz</a:t>
            </a:r>
            <a: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/>
            </a:r>
            <a:b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 DARLING" pitchFamily="2" charset="0"/>
              </a:rPr>
              <a:t>(рождественский венок)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D:\Документы\Загрузки\Рождественский фестиваль\картинки\dhndhdhdhdhudhdh-dhdhudhdhdh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5668176" cy="5500726"/>
          </a:xfrm>
          <a:prstGeom prst="rect">
            <a:avLst/>
          </a:prstGeom>
          <a:noFill/>
        </p:spPr>
      </p:pic>
      <p:pic>
        <p:nvPicPr>
          <p:cNvPr id="4099" name="Picture 3" descr="D:\Документы\Загрузки\Рождественский фестиваль\картинки\68958982_adventskranz1adventwee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14422"/>
            <a:ext cx="5715040" cy="5715040"/>
          </a:xfrm>
          <a:prstGeom prst="rect">
            <a:avLst/>
          </a:prstGeom>
          <a:noFill/>
        </p:spPr>
      </p:pic>
      <p:pic>
        <p:nvPicPr>
          <p:cNvPr id="4100" name="Picture 4" descr="D:\Документы\Загрузки\Рождественский фестиваль\f9c6e94969749e44953b13e287b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1" name="Picture 5" descr="D:\Документы\Загрузки\Рождественский фестиваль\Adventskran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2" name="Picture 6" descr="D:\Документы\Загрузки\Рождественский фестиваль\b643921b5866782735f4db1ca3786f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9589325" cy="6858000"/>
          </a:xfrm>
          <a:prstGeom prst="rect">
            <a:avLst/>
          </a:prstGeom>
          <a:noFill/>
        </p:spPr>
      </p:pic>
      <p:pic>
        <p:nvPicPr>
          <p:cNvPr id="4103" name="Picture 7" descr="D:\Документы\Загрузки\Рождественский фестиваль\istock_000010034793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57222" y="0"/>
            <a:ext cx="102410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de-DE" sz="4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>Adventskalender</a:t>
            </a:r>
            <a: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/>
            </a:r>
            <a:b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 DARLING" pitchFamily="2" charset="0"/>
              </a:rPr>
              <a:t>(Рождественский календарь)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Picture 3" descr="D:\Документы\ДОКУМЕНТЫ\фото\фото 2013\фото 2013\рождеств. календарь\DSC0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33462"/>
            <a:ext cx="4143404" cy="5524538"/>
          </a:xfrm>
          <a:prstGeom prst="rect">
            <a:avLst/>
          </a:prstGeom>
          <a:noFill/>
        </p:spPr>
      </p:pic>
      <p:pic>
        <p:nvPicPr>
          <p:cNvPr id="3076" name="Picture 4" descr="D:\Документы\ДОКУМЕНТЫ\фото\фото 2013\фото 2013\рождеств. календарь\DSC00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4125527" cy="5500702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D:\Документы\ДОКУМЕНТЫ\фото\фото 2013\фото 2013\рождеств. календарь\DSC007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9" name="Picture 7" descr="D:\Документы\ДОКУМЕНТЫ\фото\фото 2013\фото 2013\рождеств. календарь\DSC00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236854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chemeClr val="tx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Пусть явью станет волшебство</a:t>
            </a:r>
            <a:br>
              <a:rPr lang="ru-RU" dirty="0" smtClean="0">
                <a:ln w="18415" cmpd="sng">
                  <a:solidFill>
                    <a:schemeClr val="tx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 smtClean="0">
                <a:ln w="18415" cmpd="sng">
                  <a:solidFill>
                    <a:schemeClr val="tx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сейчас в Святое Рождество!</a:t>
            </a:r>
            <a:endParaRPr lang="ru-RU" dirty="0">
              <a:ln w="18415" cmpd="sng">
                <a:solidFill>
                  <a:schemeClr val="tx1">
                    <a:lumMod val="8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3429000"/>
            <a:ext cx="8572560" cy="25717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normalizeH="0" baseline="0" noProof="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roadway" pitchFamily="82" charset="0"/>
                <a:ea typeface="+mj-ea"/>
                <a:cs typeface="+mj-cs"/>
              </a:rPr>
              <a:t>Es seien Glück und Heiterkeit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itchFamily="82" charset="0"/>
                <a:ea typeface="+mj-ea"/>
                <a:cs typeface="+mj-cs"/>
              </a:rPr>
              <a:t>um diese schöne Weihnachtszeit!</a:t>
            </a:r>
            <a:endParaRPr kumimoji="0" lang="ru-RU" sz="4000" b="1" i="0" u="none" strike="noStrike" kern="1200" normalizeH="0" baseline="0" noProof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Документы\Загрузки\Рожд. фестиваль 2015\354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001032" cy="80010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285728"/>
            <a:ext cx="4214842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643050"/>
            <a:ext cx="4786346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  <a:latin typeface="Broadway" pitchFamily="82" charset="0"/>
              </a:rPr>
              <a:t>Das 6. Jahrhundert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 descr="D:\Документы\Загрузки\Рождественский фестиваль\картинки\ae9f65bab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314835"/>
            <a:ext cx="4929222" cy="5494871"/>
          </a:xfrm>
          <a:prstGeom prst="rect">
            <a:avLst/>
          </a:prstGeom>
          <a:noFill/>
        </p:spPr>
      </p:pic>
      <p:pic>
        <p:nvPicPr>
          <p:cNvPr id="5" name="Picture 4" descr="D:\Документы\Загрузки\Рожд. фестиваль 2015\1383210620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76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Picture 3" descr="D:\Документы\Загрузки\Рождественский фестиваль\картинки\mikul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868"/>
            <a:ext cx="5500694" cy="6875868"/>
          </a:xfrm>
          <a:prstGeom prst="rect">
            <a:avLst/>
          </a:prstGeom>
          <a:noFill/>
        </p:spPr>
      </p:pic>
      <p:pic>
        <p:nvPicPr>
          <p:cNvPr id="8" name="Picture 2" descr="D:\Документы\Загрузки\Рождественский фестиваль\картинки\twhvznebi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71480"/>
            <a:ext cx="5694820" cy="5715016"/>
          </a:xfrm>
          <a:prstGeom prst="rect">
            <a:avLst/>
          </a:prstGeom>
          <a:noFill/>
        </p:spPr>
      </p:pic>
      <p:pic>
        <p:nvPicPr>
          <p:cNvPr id="7" name="Picture 5" descr="D:\Документы\Загрузки\Рожд. фестиваль 2015\nzwz-2008-12-05-11529314_1411_onlineBi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0"/>
            <a:ext cx="4929190" cy="6920688"/>
          </a:xfrm>
          <a:prstGeom prst="rect">
            <a:avLst/>
          </a:prstGeom>
          <a:noFill/>
        </p:spPr>
      </p:pic>
      <p:pic>
        <p:nvPicPr>
          <p:cNvPr id="9" name="Picture 5" descr="D:\Документы\Загрузки\Рождественский фестиваль\Adventsmarkt-an-zwei-Tagen-Klein-fein-und-gemuetlich_image_630_420f_w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85784" y="0"/>
            <a:ext cx="10287000" cy="6858000"/>
          </a:xfrm>
          <a:prstGeom prst="rect">
            <a:avLst/>
          </a:prstGeom>
          <a:noFill/>
        </p:spPr>
      </p:pic>
      <p:pic>
        <p:nvPicPr>
          <p:cNvPr id="10" name="Picture 3" descr="D:\Документы\Загрузки\Рождественский фестиваль\картинки\1fee5b0fefe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0486" y="0"/>
            <a:ext cx="56635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  <a:latin typeface="Broadway" pitchFamily="82" charset="0"/>
              </a:rPr>
              <a:t>Das 18. Jahrhundert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2" name="Picture 2" descr="D:\Документы\Загрузки\Рожд. фестиваль 2015\152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357298"/>
            <a:ext cx="4162425" cy="5715000"/>
          </a:xfrm>
          <a:prstGeom prst="rect">
            <a:avLst/>
          </a:prstGeom>
          <a:noFill/>
        </p:spPr>
      </p:pic>
      <p:pic>
        <p:nvPicPr>
          <p:cNvPr id="20486" name="Picture 6" descr="D:\Документы\Загрузки\Рожд. фестиваль 2015\nikolaus-wallpaper_0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1357298"/>
            <a:ext cx="10280262" cy="5500702"/>
          </a:xfrm>
          <a:prstGeom prst="rect">
            <a:avLst/>
          </a:prstGeom>
          <a:noFill/>
        </p:spPr>
      </p:pic>
      <p:pic>
        <p:nvPicPr>
          <p:cNvPr id="1026" name="Picture 2" descr="D:\Документы\Загрузки\20131202-181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297053" cy="6858000"/>
          </a:xfrm>
          <a:prstGeom prst="rect">
            <a:avLst/>
          </a:prstGeom>
          <a:noFill/>
        </p:spPr>
      </p:pic>
      <p:pic>
        <p:nvPicPr>
          <p:cNvPr id="1027" name="Picture 3" descr="D:\Документы\Загрузки\christkind-mit-kindern-stadt-nuernberg-3-05-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42974" y="0"/>
            <a:ext cx="10297053" cy="6858000"/>
          </a:xfrm>
          <a:prstGeom prst="rect">
            <a:avLst/>
          </a:prstGeom>
          <a:noFill/>
        </p:spPr>
      </p:pic>
      <p:pic>
        <p:nvPicPr>
          <p:cNvPr id="1029" name="Picture 5" descr="D:\Документы\Загрузки\Christkind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0"/>
            <a:ext cx="5857916" cy="6951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Загрузки\coca-cola-santa-cla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10237257" cy="6858000"/>
          </a:xfrm>
          <a:prstGeom prst="rect">
            <a:avLst/>
          </a:prstGeom>
          <a:noFill/>
        </p:spPr>
      </p:pic>
      <p:pic>
        <p:nvPicPr>
          <p:cNvPr id="2051" name="Picture 3" descr="D:\Документы\Загрузки\x_cd186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018" cy="6858000"/>
          </a:xfrm>
          <a:prstGeom prst="rect">
            <a:avLst/>
          </a:prstGeom>
          <a:noFill/>
        </p:spPr>
      </p:pic>
      <p:pic>
        <p:nvPicPr>
          <p:cNvPr id="2053" name="Picture 5" descr="D:\Документы\Загрузки\92f8a176f375e1a6dfac350c55da8d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57288" y="0"/>
            <a:ext cx="11669372" cy="6858000"/>
          </a:xfrm>
          <a:prstGeom prst="rect">
            <a:avLst/>
          </a:prstGeom>
          <a:noFill/>
        </p:spPr>
      </p:pic>
      <p:pic>
        <p:nvPicPr>
          <p:cNvPr id="2054" name="Picture 6" descr="D:\Документы\Загрузки\santa-sack_small-1200x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0"/>
            <a:ext cx="10038648" cy="6858000"/>
          </a:xfrm>
          <a:prstGeom prst="rect">
            <a:avLst/>
          </a:prstGeom>
          <a:noFill/>
        </p:spPr>
      </p:pic>
      <p:pic>
        <p:nvPicPr>
          <p:cNvPr id="21" name="Picture 8" descr="D:\Документы\Загрузки\Рожд. фестиваль 2015\49-Sonntalk-Wunschzettel-weihnachtsman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909" y="1118317"/>
            <a:ext cx="9858445" cy="4882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prstGeom prst="ellipse">
            <a:avLst/>
          </a:prstGeom>
          <a:solidFill>
            <a:srgbClr val="CCCCFF"/>
          </a:solidFill>
        </p:spPr>
        <p:txBody>
          <a:bodyPr/>
          <a:lstStyle/>
          <a:p>
            <a: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>O Tannenbaum!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 descr="D:\Документы\Загрузки\Рождественский фестиваль\692796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3886200" cy="3810000"/>
          </a:xfrm>
          <a:prstGeom prst="rect">
            <a:avLst/>
          </a:prstGeom>
          <a:noFill/>
        </p:spPr>
      </p:pic>
      <p:pic>
        <p:nvPicPr>
          <p:cNvPr id="4" name="o-tannenbau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5720" y="6072206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1500174"/>
            <a:ext cx="5888150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O Tannenbaum,</a:t>
            </a:r>
            <a:br>
              <a:rPr lang="de-DE" sz="2400" b="1" dirty="0" smtClean="0">
                <a:latin typeface="Comic Sans MS" pitchFamily="66" charset="0"/>
                <a:cs typeface="Aharoni" pitchFamily="2" charset="-79"/>
              </a:rPr>
            </a:b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Wie grün sind deine Blätter.</a:t>
            </a:r>
            <a:br>
              <a:rPr lang="de-DE" sz="2400" b="1" dirty="0" smtClean="0">
                <a:latin typeface="Comic Sans MS" pitchFamily="66" charset="0"/>
                <a:cs typeface="Aharoni" pitchFamily="2" charset="-79"/>
              </a:rPr>
            </a:b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Du grünst nicht nur zur Sommerzeit,</a:t>
            </a:r>
            <a:br>
              <a:rPr lang="de-DE" sz="2400" b="1" dirty="0" smtClean="0">
                <a:latin typeface="Comic Sans MS" pitchFamily="66" charset="0"/>
                <a:cs typeface="Aharoni" pitchFamily="2" charset="-79"/>
              </a:rPr>
            </a:b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Nein auch im Winter wenn es schneit.</a:t>
            </a:r>
            <a:br>
              <a:rPr lang="de-DE" sz="2400" b="1" dirty="0" smtClean="0">
                <a:latin typeface="Comic Sans MS" pitchFamily="66" charset="0"/>
                <a:cs typeface="Aharoni" pitchFamily="2" charset="-79"/>
              </a:rPr>
            </a:b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O Tannenbaum,</a:t>
            </a:r>
            <a:br>
              <a:rPr lang="de-DE" sz="2400" b="1" dirty="0" smtClean="0">
                <a:latin typeface="Comic Sans MS" pitchFamily="66" charset="0"/>
                <a:cs typeface="Aharoni" pitchFamily="2" charset="-79"/>
              </a:rPr>
            </a:br>
            <a:r>
              <a:rPr lang="de-DE" sz="2400" b="1" dirty="0" smtClean="0">
                <a:latin typeface="Comic Sans MS" pitchFamily="66" charset="0"/>
                <a:cs typeface="Aharoni" pitchFamily="2" charset="-79"/>
              </a:rPr>
              <a:t>Wie grün sind deine Blätter!</a:t>
            </a: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86116" y="1428736"/>
            <a:ext cx="55883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latin typeface="Comic Sans MS" pitchFamily="66" charset="0"/>
              </a:rPr>
              <a:t>O Tannenbaum,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Du kannst mir sehr gefallen!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Wie oft hat nicht zur Winterszeit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Ein Baum von dir mich hoch erfreut!</a:t>
            </a:r>
            <a:endParaRPr lang="ru-RU" sz="2400" b="1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 smtClean="0">
                <a:latin typeface="Comic Sans MS" pitchFamily="66" charset="0"/>
              </a:rPr>
              <a:t>O Tannenbaum,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Du kannst mir sehr gefallen!</a:t>
            </a:r>
            <a:endParaRPr lang="ru-RU" sz="24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00430" y="1500174"/>
            <a:ext cx="5304657" cy="3909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latin typeface="Comic Sans MS" pitchFamily="66" charset="0"/>
              </a:rPr>
              <a:t>O Tannenbaum,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Dein Kleid will mich was lehren: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Die Hoffnung und Beständigkeit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de-DE" sz="2400" b="1" dirty="0" smtClean="0">
                <a:latin typeface="Comic Sans MS" pitchFamily="66" charset="0"/>
              </a:rPr>
              <a:t>Gibt Mut und Kraft zu jeder Zeit!</a:t>
            </a:r>
            <a:br>
              <a:rPr lang="de-DE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O </a:t>
            </a:r>
            <a:r>
              <a:rPr lang="ru-RU" sz="2400" b="1" dirty="0" err="1" smtClean="0">
                <a:latin typeface="Comic Sans MS" pitchFamily="66" charset="0"/>
              </a:rPr>
              <a:t>Tannenbaum</a:t>
            </a:r>
            <a:r>
              <a:rPr lang="ru-RU" sz="2400" b="1" dirty="0" smtClean="0">
                <a:latin typeface="Comic Sans MS" pitchFamily="66" charset="0"/>
              </a:rPr>
              <a:t>,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err="1" smtClean="0">
                <a:latin typeface="Comic Sans MS" pitchFamily="66" charset="0"/>
              </a:rPr>
              <a:t>Dein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err="1" smtClean="0">
                <a:latin typeface="Comic Sans MS" pitchFamily="66" charset="0"/>
              </a:rPr>
              <a:t>Kleid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err="1" smtClean="0">
                <a:latin typeface="Comic Sans MS" pitchFamily="66" charset="0"/>
              </a:rPr>
              <a:t>will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err="1" smtClean="0">
                <a:latin typeface="Comic Sans MS" pitchFamily="66" charset="0"/>
              </a:rPr>
              <a:t>mich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err="1" smtClean="0">
                <a:latin typeface="Comic Sans MS" pitchFamily="66" charset="0"/>
              </a:rPr>
              <a:t>was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err="1" smtClean="0">
                <a:latin typeface="Comic Sans MS" pitchFamily="66" charset="0"/>
              </a:rPr>
              <a:t>lehren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br>
              <a:rPr lang="ru-RU" sz="2400" b="1" dirty="0" smtClean="0">
                <a:latin typeface="Comic Sans MS" pitchFamily="66" charset="0"/>
              </a:rPr>
            </a:br>
            <a:endParaRPr lang="ru-RU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Документы\Загрузки\Рождественский фестиваль\картинки\718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8" name="Picture 6" descr="D:\Документы\Загрузки\Рождественский фестиваль\картинки\1341270752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196329"/>
          </a:xfrm>
          <a:prstGeom prst="rect">
            <a:avLst/>
          </a:prstGeom>
          <a:noFill/>
        </p:spPr>
      </p:pic>
      <p:grpSp>
        <p:nvGrpSpPr>
          <p:cNvPr id="2" name="Группа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6" name="Picture 4" descr="D:\Документы\Загрузки\Рождественский фестиваль\картинки\81942721_81138018_0_6214f_9714bd3e_orig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9" name="Овал 8"/>
            <p:cNvSpPr/>
            <p:nvPr/>
          </p:nvSpPr>
          <p:spPr>
            <a:xfrm>
              <a:off x="7429520" y="214290"/>
              <a:ext cx="1500198" cy="357190"/>
            </a:xfrm>
            <a:prstGeom prst="ellipse">
              <a:avLst/>
            </a:prstGeom>
            <a:solidFill>
              <a:srgbClr val="003300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8194" name="Picture 2" descr="D:\Документы\Загрузки\Рождественский фестиваль\картинки\530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60328"/>
          </a:xfrm>
          <a:prstGeom prst="rect">
            <a:avLst/>
          </a:prstGeom>
          <a:noFill/>
        </p:spPr>
      </p:pic>
      <p:pic>
        <p:nvPicPr>
          <p:cNvPr id="8199" name="Picture 7" descr="D:\Документы\Загрузки\Рождественский фестиваль\картинки\772278867269287_1024_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8197" name="Picture 5" descr="D:\Документы\Загрузки\Рождественский фестиваль\картинки\1291919118_1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Загрузки\Рождественский фестиваль\картинки\697fabe50a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6" y="0"/>
            <a:ext cx="11410790" cy="6858000"/>
          </a:xfrm>
          <a:prstGeom prst="rect">
            <a:avLst/>
          </a:prstGeom>
          <a:noFill/>
        </p:spPr>
      </p:pic>
      <p:pic>
        <p:nvPicPr>
          <p:cNvPr id="2052" name="Picture 4" descr="D:\Документы\Загрузки\Рождественский фестиваль\картинки\95398108_large_berlin_wallpaper_03_06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9644098" cy="7233074"/>
          </a:xfrm>
          <a:prstGeom prst="rect">
            <a:avLst/>
          </a:prstGeom>
          <a:noFill/>
        </p:spPr>
      </p:pic>
      <p:pic>
        <p:nvPicPr>
          <p:cNvPr id="2053" name="Picture 5" descr="D:\Документы\Загрузки\Рождественский фестиваль\картинки\95483683_large_146581x2g1kaa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36" y="0"/>
            <a:ext cx="10287000" cy="6858000"/>
          </a:xfrm>
          <a:prstGeom prst="rect">
            <a:avLst/>
          </a:prstGeom>
          <a:noFill/>
        </p:spPr>
      </p:pic>
      <p:pic>
        <p:nvPicPr>
          <p:cNvPr id="2057" name="Picture 9" descr="D:\Документы\Загрузки\Рождественский фестиваль\картинки\piata-de-craciun-berlin-1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42974" y="0"/>
            <a:ext cx="10328315" cy="68580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:\Документы\Загрузки\Рождественский фестиваль\картинки\Новый год в Стокгольм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8604"/>
            <a:ext cx="7572428" cy="530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D:\Документы\Загрузки\Рождественский фестиваль\картинки\Nuernberg_1909_RET_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0"/>
            <a:ext cx="10032274" cy="6858000"/>
          </a:xfrm>
          <a:prstGeom prst="rect">
            <a:avLst/>
          </a:prstGeom>
          <a:noFill/>
        </p:spPr>
      </p:pic>
      <p:pic>
        <p:nvPicPr>
          <p:cNvPr id="5" name="Picture 7" descr="D:\Документы\Загрузки\Рождественский фестиваль\картинки\newyear_germany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57288" y="0"/>
            <a:ext cx="10284906" cy="6858000"/>
          </a:xfrm>
          <a:prstGeom prst="rect">
            <a:avLst/>
          </a:prstGeom>
          <a:noFill/>
        </p:spPr>
      </p:pic>
      <p:pic>
        <p:nvPicPr>
          <p:cNvPr id="6" name="Picture 6" descr="D:\Документы\Загрузки\Рождественский фестиваль\картинки\108370479_large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pic>
        <p:nvPicPr>
          <p:cNvPr id="7" name="Picture 2" descr="D:\Документы\Загрузки\Рождественский фестиваль\картинки\2agsr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1467" y="0"/>
            <a:ext cx="9215467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Загрузки\Рождественский фестиваль\картинки\1065982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Документы\Загрузки\Рождественский фестиваль\картинки\Redsvn-China-18-fact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9525000" cy="794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кументы\Загрузки\4180359099_2d8a55beba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9155" cy="6858000"/>
          </a:xfrm>
          <a:prstGeom prst="rect">
            <a:avLst/>
          </a:prstGeom>
          <a:noFill/>
        </p:spPr>
      </p:pic>
      <p:pic>
        <p:nvPicPr>
          <p:cNvPr id="1027" name="Picture 3" descr="D:\Документы\Загрузки\113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7195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00430" y="214290"/>
            <a:ext cx="4357718" cy="624423"/>
          </a:xfrm>
          <a:prstGeom prst="ribbon2">
            <a:avLst>
              <a:gd name="adj1" fmla="val 15770"/>
              <a:gd name="adj2" fmla="val 54520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Algerian" pitchFamily="82" charset="0"/>
              </a:rPr>
              <a:t>Nürnberg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окументы\Загрузки\Рождественский фестиваль\картинки\c0e6d577bd15264a9c65539190412be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616" cy="6858000"/>
          </a:xfrm>
          <a:prstGeom prst="rect">
            <a:avLst/>
          </a:prstGeom>
          <a:noFill/>
        </p:spPr>
      </p:pic>
      <p:pic>
        <p:nvPicPr>
          <p:cNvPr id="1028" name="Picture 4" descr="D:\Документы\Загрузки\Рождественский фестиваль\картинки\Christmas_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652"/>
            <a:ext cx="9715536" cy="7286652"/>
          </a:xfrm>
          <a:prstGeom prst="rect">
            <a:avLst/>
          </a:prstGeom>
          <a:noFill/>
        </p:spPr>
      </p:pic>
      <p:pic>
        <p:nvPicPr>
          <p:cNvPr id="1029" name="Picture 5" descr="D:\Документы\Загрузки\Рождественский фестиваль\картинки\christmas-inspir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00090"/>
            <a:ext cx="9810786" cy="7358090"/>
          </a:xfrm>
          <a:prstGeom prst="rect">
            <a:avLst/>
          </a:prstGeom>
          <a:noFill/>
        </p:spPr>
      </p:pic>
      <p:pic>
        <p:nvPicPr>
          <p:cNvPr id="1027" name="Picture 3" descr="D:\Документы\Загрузки\Рождественский фестиваль\картинки\christm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500090"/>
            <a:ext cx="9810786" cy="7358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atotarho12.narod.ru/clipart/m/mish/mysh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9921">
            <a:off x="4788054" y="655581"/>
            <a:ext cx="2120700" cy="3000372"/>
          </a:xfrm>
          <a:prstGeom prst="rect">
            <a:avLst/>
          </a:prstGeom>
          <a:noFill/>
        </p:spPr>
      </p:pic>
      <p:pic>
        <p:nvPicPr>
          <p:cNvPr id="2051" name="Picture 3" descr="D:\Документы\Загрузки\7336552_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63651"/>
            <a:ext cx="4572032" cy="6794350"/>
          </a:xfrm>
          <a:prstGeom prst="rect">
            <a:avLst/>
          </a:prstGeom>
          <a:noFill/>
        </p:spPr>
      </p:pic>
      <p:pic>
        <p:nvPicPr>
          <p:cNvPr id="2053" name="Picture 5" descr="http://kivagottkepek.lapunk.hu/tarhely/kivagottkepek/kepek/fm_ballerina_2.png"/>
          <p:cNvPicPr>
            <a:picLocks noChangeAspect="1" noChangeArrowheads="1"/>
          </p:cNvPicPr>
          <p:nvPr/>
        </p:nvPicPr>
        <p:blipFill>
          <a:blip r:embed="rId4" cstate="print"/>
          <a:srcRect l="29772" r="27555"/>
          <a:stretch>
            <a:fillRect/>
          </a:stretch>
        </p:blipFill>
        <p:spPr bwMode="auto">
          <a:xfrm>
            <a:off x="6767278" y="2428868"/>
            <a:ext cx="2376722" cy="4429132"/>
          </a:xfrm>
          <a:prstGeom prst="rect">
            <a:avLst/>
          </a:prstGeom>
          <a:noFill/>
        </p:spPr>
      </p:pic>
      <p:pic>
        <p:nvPicPr>
          <p:cNvPr id="2057" name="Picture 9" descr="http://i66.fastpic.ru/big/2014/1214/91/0ec66d714d5ef19503da9663b10f9d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357702"/>
            <a:ext cx="2500298" cy="2500298"/>
          </a:xfrm>
          <a:prstGeom prst="rect">
            <a:avLst/>
          </a:prstGeom>
          <a:noFill/>
        </p:spPr>
      </p:pic>
      <p:pic>
        <p:nvPicPr>
          <p:cNvPr id="2059" name="Picture 11" descr="http://img0.liveinternet.ru/images/attach/c/7/98/254/98254396_large_0_63d2c_12828e3e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-154470" y="4357694"/>
            <a:ext cx="2297578" cy="2500306"/>
          </a:xfrm>
          <a:prstGeom prst="rect">
            <a:avLst/>
          </a:prstGeom>
          <a:noFill/>
        </p:spPr>
      </p:pic>
      <p:pic>
        <p:nvPicPr>
          <p:cNvPr id="2061" name="Picture 13" descr="http://www.musical-sad.ru/_fr/1/711504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535166" y="4357694"/>
            <a:ext cx="1822355" cy="2500306"/>
          </a:xfrm>
          <a:prstGeom prst="rect">
            <a:avLst/>
          </a:prstGeom>
          <a:noFill/>
        </p:spPr>
      </p:pic>
      <p:pic>
        <p:nvPicPr>
          <p:cNvPr id="2065" name="Picture 17" descr="http://www.actionpackedparties.com/images/Tinkerbell-thank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-142900"/>
            <a:ext cx="4071966" cy="4378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236854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Пусть явью станет волшебство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сейчас в Святое Рождество!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3429000"/>
            <a:ext cx="8572560" cy="25717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normalizeH="0" baseline="0" noProof="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roadway" pitchFamily="82" charset="0"/>
                <a:ea typeface="+mj-ea"/>
                <a:cs typeface="+mj-cs"/>
              </a:rPr>
              <a:t>Es seien Glück und Heiterkeit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itchFamily="82" charset="0"/>
                <a:ea typeface="+mj-ea"/>
                <a:cs typeface="+mj-cs"/>
              </a:rPr>
              <a:t>um diese schöne Weihnachtszeit!</a:t>
            </a:r>
            <a:endParaRPr kumimoji="0" lang="ru-RU" sz="4000" b="1" i="0" u="none" strike="noStrike" kern="1200" normalizeH="0" baseline="0" noProof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atotarho12.narod.ru/clipart/m/mish/mysh7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23500"/>
            <a:ext cx="4500594" cy="6371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928662" y="1357298"/>
            <a:ext cx="7286676" cy="5161396"/>
            <a:chOff x="928662" y="1357298"/>
            <a:chExt cx="7286676" cy="5161396"/>
          </a:xfrm>
        </p:grpSpPr>
        <p:pic>
          <p:nvPicPr>
            <p:cNvPr id="3081" name="Picture 9" descr="D:\Документы\Загрузки\Рождественский фестиваль\картинки\angelochk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62" y="1357298"/>
              <a:ext cx="7286676" cy="5161396"/>
            </a:xfrm>
            <a:prstGeom prst="rect">
              <a:avLst/>
            </a:prstGeom>
            <a:noFill/>
          </p:spPr>
        </p:pic>
        <p:sp>
          <p:nvSpPr>
            <p:cNvPr id="11" name="Прямоугольник 10"/>
            <p:cNvSpPr/>
            <p:nvPr/>
          </p:nvSpPr>
          <p:spPr>
            <a:xfrm>
              <a:off x="6643702" y="6286520"/>
              <a:ext cx="1571636" cy="214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solidFill>
            <a:srgbClr val="00CC66"/>
          </a:solidFill>
        </p:spPr>
        <p:txBody>
          <a:bodyPr>
            <a:normAutofit fontScale="90000"/>
          </a:bodyPr>
          <a:lstStyle/>
          <a:p>
            <a: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  <a:t>Weihnachtsgeschichte</a:t>
            </a:r>
            <a:br>
              <a:rPr lang="de-DE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 DARLING" pitchFamily="2" charset="0"/>
              </a:rPr>
            </a:br>
            <a:r>
              <a:rPr lang="ru-RU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 DARLING" pitchFamily="2" charset="0"/>
              </a:rPr>
              <a:t>(Рождественская история)</a:t>
            </a:r>
            <a:endParaRPr lang="ru-RU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D:\Документы\Загрузки\Рождественский фестиваль\картинки\9b7bab84c3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D:\Документы\Загрузки\Рождественский фестиваль\картинки\80419013_large_christmas_wallpapers_christmas_01144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D:\Документы\Загрузки\Рождественский фестиваль\картинки\81880306_large_RozhdHristo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14338"/>
            <a:ext cx="9144000" cy="7406640"/>
          </a:xfrm>
          <a:prstGeom prst="rect">
            <a:avLst/>
          </a:prstGeom>
          <a:noFill/>
        </p:spPr>
      </p:pic>
      <p:pic>
        <p:nvPicPr>
          <p:cNvPr id="3077" name="Picture 5" descr="D:\Документы\Загрузки\Рождественский фестиваль\картинки\1262863797_noroomthemin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9448" y="214290"/>
            <a:ext cx="9453448" cy="6286544"/>
          </a:xfrm>
          <a:prstGeom prst="rect">
            <a:avLst/>
          </a:prstGeom>
          <a:noFill/>
        </p:spPr>
      </p:pic>
      <p:pic>
        <p:nvPicPr>
          <p:cNvPr id="3078" name="Picture 6" descr="D:\Документы\Загрузки\Рождественский фестиваль\картинки\9624032592400908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46" y="214290"/>
            <a:ext cx="9671608" cy="6286544"/>
          </a:xfrm>
          <a:prstGeom prst="rect">
            <a:avLst/>
          </a:prstGeom>
          <a:noFill/>
        </p:spPr>
      </p:pic>
      <p:pic>
        <p:nvPicPr>
          <p:cNvPr id="1026" name="Picture 2" descr="D:\Документы\Загрузки\Рождественский фестиваль\картинки\anywalls.com-627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82585" y="214290"/>
            <a:ext cx="9426585" cy="7072338"/>
          </a:xfrm>
          <a:prstGeom prst="rect">
            <a:avLst/>
          </a:prstGeom>
          <a:noFill/>
        </p:spPr>
      </p:pic>
      <p:pic>
        <p:nvPicPr>
          <p:cNvPr id="1027" name="Picture 3" descr="D:\Документы\Загрузки\Рождественский фестиваль\картинки\13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85784" y="357166"/>
            <a:ext cx="980126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54</Words>
  <Application>Microsoft Office PowerPoint</Application>
  <PresentationFormat>Экран (4:3)</PresentationFormat>
  <Paragraphs>20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Weihnachten</vt:lpstr>
      <vt:lpstr>Слайд 2</vt:lpstr>
      <vt:lpstr>Слайд 3</vt:lpstr>
      <vt:lpstr>Слайд 4</vt:lpstr>
      <vt:lpstr>Слайд 5</vt:lpstr>
      <vt:lpstr>Слайд 6</vt:lpstr>
      <vt:lpstr>Пусть явью станет волшебство сейчас в Святое Рождество!</vt:lpstr>
      <vt:lpstr>Слайд 8</vt:lpstr>
      <vt:lpstr>Weihnachtsgeschichte (Рождественская история)</vt:lpstr>
      <vt:lpstr>Слайд 10</vt:lpstr>
      <vt:lpstr>Adventskranz (рождественский венок)</vt:lpstr>
      <vt:lpstr>Adventskalender (Рождественский календарь)</vt:lpstr>
      <vt:lpstr>Пусть явью станет волшебство сейчас в Святое Рождество!</vt:lpstr>
      <vt:lpstr>Слайд 14</vt:lpstr>
      <vt:lpstr>Das 6. Jahrhundert</vt:lpstr>
      <vt:lpstr>Das 18. Jahrhundert</vt:lpstr>
      <vt:lpstr>Слайд 17</vt:lpstr>
      <vt:lpstr>O Tannenbaum!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Weihnachten</dc:title>
  <dc:creator>1</dc:creator>
  <cp:lastModifiedBy>1</cp:lastModifiedBy>
  <cp:revision>23</cp:revision>
  <dcterms:created xsi:type="dcterms:W3CDTF">2015-12-15T20:34:48Z</dcterms:created>
  <dcterms:modified xsi:type="dcterms:W3CDTF">2017-01-07T22:29:02Z</dcterms:modified>
</cp:coreProperties>
</file>