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69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61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08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07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22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69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5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45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9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22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62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F9335-781C-4E06-83FE-C2C0A0D61A27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4EE8F-27FD-48F1-9D8C-1F964B022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03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3.proshkolu.ru/content/media/pic/std/3000000/2056000/2055641-3d1d48c43c646c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0"/>
            <a:ext cx="9144000" cy="68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75187" y="499708"/>
            <a:ext cx="40174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Презентация к уроку </a:t>
            </a:r>
          </a:p>
          <a:p>
            <a:pPr algn="ctr"/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русского языка </a:t>
            </a:r>
          </a:p>
          <a:p>
            <a:pPr algn="ctr"/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</a:t>
            </a:r>
            <a:r>
              <a:rPr lang="ru-RU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7 классе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5167" y="2236606"/>
            <a:ext cx="5373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«Образование деепричастий».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УМК по русскому языку для 7 класса авторов М.Т. Баранова, Т.А.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Ладыженской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Тростенцовой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5167" y="3995803"/>
            <a:ext cx="4979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урока: учитель русского языка и литературы ГБОУ «Школа Перспектива»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САО г. Москвы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Хусяинова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Гюзель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Ильдаровна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6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3.proshkolu.ru/content/media/pic/std/3000000/2056000/2055641-3d1d48c43c646c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0"/>
            <a:ext cx="9144000" cy="68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65169" y="2065461"/>
            <a:ext cx="44124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Образование </a:t>
            </a:r>
          </a:p>
          <a:p>
            <a:pPr algn="ctr"/>
            <a:r>
              <a:rPr 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деепричастий</a:t>
            </a:r>
          </a:p>
        </p:txBody>
      </p:sp>
    </p:spTree>
    <p:extLst>
      <p:ext uri="{BB962C8B-B14F-4D97-AF65-F5344CB8AC3E}">
        <p14:creationId xmlns:p14="http://schemas.microsoft.com/office/powerpoint/2010/main" val="37648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3.proshkolu.ru/content/media/pic/std/3000000/2056000/2055641-3d1d48c43c646c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0"/>
            <a:ext cx="9144000" cy="68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123869"/>
            <a:ext cx="83548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indent="450215" algn="just">
              <a:spcAft>
                <a:spcPts val="0"/>
              </a:spcAft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Игра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я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игра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ть</a:t>
            </a:r>
          </a:p>
          <a:p>
            <a:pPr marL="678815" indent="450215" algn="just">
              <a:spcAft>
                <a:spcPts val="0"/>
              </a:spcAft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Прыга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я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прыга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ть</a:t>
            </a:r>
          </a:p>
          <a:p>
            <a:pPr marL="678815" indent="450215" algn="just">
              <a:spcAft>
                <a:spcPts val="0"/>
              </a:spcAft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Лов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я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лови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ть</a:t>
            </a:r>
          </a:p>
          <a:p>
            <a:pPr marL="678815" indent="450215" algn="just">
              <a:spcAft>
                <a:spcPts val="0"/>
              </a:spcAft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Опаздыв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ая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опаздыва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ть</a:t>
            </a:r>
          </a:p>
          <a:p>
            <a:pPr marL="678815" indent="450215" algn="just">
              <a:spcAft>
                <a:spcPts val="0"/>
              </a:spcAft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танцу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я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танцева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ть</a:t>
            </a:r>
          </a:p>
        </p:txBody>
      </p:sp>
    </p:spTree>
    <p:extLst>
      <p:ext uri="{BB962C8B-B14F-4D97-AF65-F5344CB8AC3E}">
        <p14:creationId xmlns:p14="http://schemas.microsoft.com/office/powerpoint/2010/main" val="13657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3.proshkolu.ru/content/media/pic/std/3000000/2056000/2055641-3d1d48c43c646c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0"/>
            <a:ext cx="9144000" cy="68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123869"/>
            <a:ext cx="83548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indent="450215" algn="just">
              <a:spcAft>
                <a:spcPts val="0"/>
              </a:spcAf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Играя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игра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ть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игра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ют </a:t>
            </a:r>
          </a:p>
          <a:p>
            <a:pPr marL="678815" indent="450215" algn="just">
              <a:spcAft>
                <a:spcPts val="0"/>
              </a:spcAf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Прыгая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прыга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ть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прыга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ют </a:t>
            </a:r>
          </a:p>
          <a:p>
            <a:pPr marL="678815" indent="450215" algn="just">
              <a:spcAft>
                <a:spcPts val="0"/>
              </a:spcAf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Ловя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лови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ть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лов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ят </a:t>
            </a:r>
          </a:p>
          <a:p>
            <a:pPr marL="678815" indent="450215" algn="just">
              <a:spcAft>
                <a:spcPts val="0"/>
              </a:spcAf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Опаздывая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опаздыва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ть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опаздыва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ют </a:t>
            </a:r>
          </a:p>
          <a:p>
            <a:pPr marL="678815" indent="450215" algn="just">
              <a:spcAft>
                <a:spcPts val="0"/>
              </a:spcAf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танцуя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танцева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ть –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танцу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ют </a:t>
            </a:r>
          </a:p>
        </p:txBody>
      </p:sp>
    </p:spTree>
    <p:extLst>
      <p:ext uri="{BB962C8B-B14F-4D97-AF65-F5344CB8AC3E}">
        <p14:creationId xmlns:p14="http://schemas.microsoft.com/office/powerpoint/2010/main" val="7638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3.proshkolu.ru/content/media/pic/std/3000000/2056000/2055641-3d1d48c43c646c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0"/>
            <a:ext cx="9144000" cy="68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1414" y="324344"/>
            <a:ext cx="58199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Тренировочные упражнения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7096" y="1435594"/>
            <a:ext cx="75344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indent="450215" algn="just">
              <a:spcAft>
                <a:spcPts val="0"/>
              </a:spcAft>
            </a:pP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Образуйте деепричастия совершенного и несовершенного вида, распределяя в две колонки:</a:t>
            </a:r>
          </a:p>
          <a:p>
            <a:pPr marL="678815" indent="450215" algn="just">
              <a:spcAft>
                <a:spcPts val="0"/>
              </a:spcAft>
            </a:pP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Сидеть, услышать, прочесть, сказать, решать, запереть, возвратиться, принести, подарить, найти, догнать, окрепнуть, сочинять, ликовать, прятать. </a:t>
            </a:r>
          </a:p>
        </p:txBody>
      </p:sp>
    </p:spTree>
    <p:extLst>
      <p:ext uri="{BB962C8B-B14F-4D97-AF65-F5344CB8AC3E}">
        <p14:creationId xmlns:p14="http://schemas.microsoft.com/office/powerpoint/2010/main" val="37414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3.proshkolu.ru/content/media/pic/std/3000000/2056000/2055641-3d1d48c43c646c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0"/>
            <a:ext cx="9144000" cy="68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09639"/>
              </p:ext>
            </p:extLst>
          </p:nvPr>
        </p:nvGraphicFramePr>
        <p:xfrm>
          <a:off x="602880" y="1262061"/>
          <a:ext cx="7726928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3050">
                  <a:extLst>
                    <a:ext uri="{9D8B030D-6E8A-4147-A177-3AD203B41FA5}">
                      <a16:colId xmlns:a16="http://schemas.microsoft.com/office/drawing/2014/main" xmlns="" val="3230916014"/>
                    </a:ext>
                  </a:extLst>
                </a:gridCol>
                <a:gridCol w="3863878">
                  <a:extLst>
                    <a:ext uri="{9D8B030D-6E8A-4147-A177-3AD203B41FA5}">
                      <a16:colId xmlns:a16="http://schemas.microsoft.com/office/drawing/2014/main" xmlns="" val="3164442983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Деепричастия СВ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Деепричастия НСВ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6944844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сид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услыша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4858855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прочита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745058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сочиня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545232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лику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запере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416122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пряч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возврати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вши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сь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835172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принес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27060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подари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313526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найд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755639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догна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893175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окрепну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4023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9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3.proshkolu.ru/content/media/pic/std/3000000/2056000/2055641-3d1d48c43c646c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0"/>
            <a:ext cx="9144000" cy="68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25053"/>
              </p:ext>
            </p:extLst>
          </p:nvPr>
        </p:nvGraphicFramePr>
        <p:xfrm>
          <a:off x="916031" y="1343689"/>
          <a:ext cx="6962841" cy="4718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0947">
                  <a:extLst>
                    <a:ext uri="{9D8B030D-6E8A-4147-A177-3AD203B41FA5}">
                      <a16:colId xmlns:a16="http://schemas.microsoft.com/office/drawing/2014/main" xmlns="" val="1690791057"/>
                    </a:ext>
                  </a:extLst>
                </a:gridCol>
                <a:gridCol w="2320947">
                  <a:extLst>
                    <a:ext uri="{9D8B030D-6E8A-4147-A177-3AD203B41FA5}">
                      <a16:colId xmlns:a16="http://schemas.microsoft.com/office/drawing/2014/main" xmlns="" val="2947748737"/>
                    </a:ext>
                  </a:extLst>
                </a:gridCol>
                <a:gridCol w="2320947">
                  <a:extLst>
                    <a:ext uri="{9D8B030D-6E8A-4147-A177-3AD203B41FA5}">
                      <a16:colId xmlns:a16="http://schemas.microsoft.com/office/drawing/2014/main" xmlns="" val="1236470507"/>
                    </a:ext>
                  </a:extLst>
                </a:gridCol>
              </a:tblGrid>
              <a:tr h="1685324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чего образуется?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помощи каких суффиксов?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33727782"/>
                  </a:ext>
                </a:extLst>
              </a:tr>
              <a:tr h="1348259">
                <a:tc>
                  <a:txBody>
                    <a:bodyPr/>
                    <a:lstStyle/>
                    <a:p>
                      <a:pPr marL="457200" indent="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Деепричастия СВ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l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l"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1596914"/>
                  </a:ext>
                </a:extLst>
              </a:tr>
              <a:tr h="1685324">
                <a:tc>
                  <a:txBody>
                    <a:bodyPr/>
                    <a:lstStyle/>
                    <a:p>
                      <a:pPr marL="457200" indent="0"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Деепричастия НСВ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l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l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936448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90848" y="505686"/>
            <a:ext cx="57865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cap="none" spc="0" dirty="0">
                <a:ln/>
                <a:solidFill>
                  <a:schemeClr val="accent4"/>
                </a:solidFill>
                <a:effectLst/>
              </a:rPr>
              <a:t>Образование деепричастий</a:t>
            </a:r>
          </a:p>
        </p:txBody>
      </p:sp>
    </p:spTree>
    <p:extLst>
      <p:ext uri="{BB962C8B-B14F-4D97-AF65-F5344CB8AC3E}">
        <p14:creationId xmlns:p14="http://schemas.microsoft.com/office/powerpoint/2010/main" val="68434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3.proshkolu.ru/content/media/pic/std/3000000/2056000/2055641-3d1d48c43c646c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0"/>
            <a:ext cx="9144000" cy="68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90848" y="505686"/>
            <a:ext cx="57865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cap="none" spc="0" dirty="0">
                <a:ln/>
                <a:solidFill>
                  <a:schemeClr val="accent4"/>
                </a:solidFill>
                <a:effectLst/>
              </a:rPr>
              <a:t>Образование деепричастий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54977"/>
              </p:ext>
            </p:extLst>
          </p:nvPr>
        </p:nvGraphicFramePr>
        <p:xfrm>
          <a:off x="916031" y="1343689"/>
          <a:ext cx="6962841" cy="4718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0947">
                  <a:extLst>
                    <a:ext uri="{9D8B030D-6E8A-4147-A177-3AD203B41FA5}">
                      <a16:colId xmlns:a16="http://schemas.microsoft.com/office/drawing/2014/main" xmlns="" val="1690791057"/>
                    </a:ext>
                  </a:extLst>
                </a:gridCol>
                <a:gridCol w="2320947">
                  <a:extLst>
                    <a:ext uri="{9D8B030D-6E8A-4147-A177-3AD203B41FA5}">
                      <a16:colId xmlns:a16="http://schemas.microsoft.com/office/drawing/2014/main" xmlns="" val="2947748737"/>
                    </a:ext>
                  </a:extLst>
                </a:gridCol>
                <a:gridCol w="2320947">
                  <a:extLst>
                    <a:ext uri="{9D8B030D-6E8A-4147-A177-3AD203B41FA5}">
                      <a16:colId xmlns:a16="http://schemas.microsoft.com/office/drawing/2014/main" xmlns="" val="1236470507"/>
                    </a:ext>
                  </a:extLst>
                </a:gridCol>
              </a:tblGrid>
              <a:tr h="1685324"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чего образуется?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помощи каких суффиксов?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33727782"/>
                  </a:ext>
                </a:extLst>
              </a:tr>
              <a:tr h="1348259">
                <a:tc>
                  <a:txBody>
                    <a:bodyPr/>
                    <a:lstStyle/>
                    <a:p>
                      <a:pPr marL="457200" indent="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Деепричастия СВ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основы инфинитива глаголов СВ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-в, -вш, -вши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1596914"/>
                  </a:ext>
                </a:extLst>
              </a:tr>
              <a:tr h="1685324">
                <a:tc>
                  <a:txBody>
                    <a:bodyPr/>
                    <a:lstStyle/>
                    <a:p>
                      <a:pPr marL="457200" indent="0"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Деепричастия НСВ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основы глаголов настоящего времени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-а/-я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9364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63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3.proshkolu.ru/content/media/pic/std/3000000/2056000/2055641-3d1d48c43c646c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0"/>
            <a:ext cx="9144000" cy="68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9850" y="1647883"/>
            <a:ext cx="74843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spcAft>
                <a:spcPts val="0"/>
              </a:spcAf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Домашнее задание: найти и выписать из повести Н.В. Гоголя «Тарас Бульба» по 3 предложения с деепричастиями СВ и деепричастиями НСВ.</a:t>
            </a:r>
          </a:p>
        </p:txBody>
      </p:sp>
      <p:pic>
        <p:nvPicPr>
          <p:cNvPr id="10242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277" y="3901030"/>
            <a:ext cx="1929651" cy="248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72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240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6</cp:revision>
  <dcterms:created xsi:type="dcterms:W3CDTF">2016-12-27T07:32:30Z</dcterms:created>
  <dcterms:modified xsi:type="dcterms:W3CDTF">2017-01-26T20:55:20Z</dcterms:modified>
</cp:coreProperties>
</file>