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6" r:id="rId8"/>
    <p:sldId id="267" r:id="rId9"/>
    <p:sldId id="269" r:id="rId10"/>
    <p:sldId id="271" r:id="rId11"/>
    <p:sldId id="273" r:id="rId12"/>
    <p:sldId id="274" r:id="rId13"/>
    <p:sldId id="277" r:id="rId14"/>
    <p:sldId id="278" r:id="rId15"/>
    <p:sldId id="281" r:id="rId16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B222-C765-4A5C-B9AB-8DC052D48853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C35B-9D96-4D75-ACE7-B21FA84B6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B222-C765-4A5C-B9AB-8DC052D48853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C35B-9D96-4D75-ACE7-B21FA84B6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B222-C765-4A5C-B9AB-8DC052D48853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C35B-9D96-4D75-ACE7-B21FA84B6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B222-C765-4A5C-B9AB-8DC052D48853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C35B-9D96-4D75-ACE7-B21FA84B6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B222-C765-4A5C-B9AB-8DC052D48853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C35B-9D96-4D75-ACE7-B21FA84B6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B222-C765-4A5C-B9AB-8DC052D48853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C35B-9D96-4D75-ACE7-B21FA84B6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B222-C765-4A5C-B9AB-8DC052D48853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C35B-9D96-4D75-ACE7-B21FA84B6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B222-C765-4A5C-B9AB-8DC052D48853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C35B-9D96-4D75-ACE7-B21FA84B6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B222-C765-4A5C-B9AB-8DC052D48853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C35B-9D96-4D75-ACE7-B21FA84B6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B222-C765-4A5C-B9AB-8DC052D48853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C35B-9D96-4D75-ACE7-B21FA84B6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B222-C765-4A5C-B9AB-8DC052D48853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C35B-9D96-4D75-ACE7-B21FA84B6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7B222-C765-4A5C-B9AB-8DC052D48853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5C35B-9D96-4D75-ACE7-B21FA84B6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Boy Who Learned to Fly - Usain Bolt.mp4_00006324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85800" y="1243013"/>
            <a:ext cx="7772400" cy="437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Boy Who Learned to Fly - Usain Bolt.mp4_000204880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85800" y="1243013"/>
            <a:ext cx="7772400" cy="437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Boy Who Learned to Fly - Usain Bolt.mp4_00024348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85800" y="1243013"/>
            <a:ext cx="7772400" cy="437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Boy Who Learned to Fly - Usain Bolt.mp4_00026283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85800" y="1243013"/>
            <a:ext cx="7772400" cy="437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Boy Who Learned to Fly - Usain Bolt.mp4_00028745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85800" y="1243013"/>
            <a:ext cx="7772400" cy="437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Boy Who Learned to Fly - Usain Bolt.mp4_00031004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85800" y="1243013"/>
            <a:ext cx="7772400" cy="437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d D\Documents\GomPlayer\Capture\The Boy Who Learned to Fly - Usain Bolt.mp4_0003368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714500"/>
            <a:ext cx="6096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Boy Who Learned to Fly - Usain Bolt.mp4_00004491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85800" y="1243013"/>
            <a:ext cx="7772400" cy="437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Boy Who Learned to Fly - Usain Bolt.mp4_00005630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85800" y="1243013"/>
            <a:ext cx="7772400" cy="437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Boy Who Learned to Fly - Usain Bolt.mp4_00007762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85800" y="1243013"/>
            <a:ext cx="7772400" cy="437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Boy Who Learned to Fly - Usain Bolt.mp4_00010423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85800" y="1243013"/>
            <a:ext cx="7772400" cy="437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Boy Who Learned to Fly - Usain Bolt.mp4_00011437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85800" y="1243013"/>
            <a:ext cx="7772400" cy="437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Boy Who Learned to Fly - Usain Bolt.mp4_00014658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85800" y="1243013"/>
            <a:ext cx="7772400" cy="437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Boy Who Learned to Fly - Usain Bolt.mp4_00016124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85800" y="1243013"/>
            <a:ext cx="7772400" cy="437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Boy Who Learned to Fly - Usain Bolt.mp4_00018921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85800" y="1243013"/>
            <a:ext cx="7772400" cy="437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Экран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D</dc:creator>
  <cp:lastModifiedBy>1</cp:lastModifiedBy>
  <cp:revision>3</cp:revision>
  <dcterms:created xsi:type="dcterms:W3CDTF">2016-08-24T21:33:15Z</dcterms:created>
  <dcterms:modified xsi:type="dcterms:W3CDTF">2017-01-16T10:34:32Z</dcterms:modified>
</cp:coreProperties>
</file>