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07F5-E356-4D94-B932-67B64E10C997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39F-98C6-47F9-9C6C-9A887E27E5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07F5-E356-4D94-B932-67B64E10C997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39F-98C6-47F9-9C6C-9A887E27E5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07F5-E356-4D94-B932-67B64E10C997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39F-98C6-47F9-9C6C-9A887E27E5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07F5-E356-4D94-B932-67B64E10C997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39F-98C6-47F9-9C6C-9A887E27E5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07F5-E356-4D94-B932-67B64E10C997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39F-98C6-47F9-9C6C-9A887E27E5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07F5-E356-4D94-B932-67B64E10C997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39F-98C6-47F9-9C6C-9A887E27E5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07F5-E356-4D94-B932-67B64E10C997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39F-98C6-47F9-9C6C-9A887E27E5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07F5-E356-4D94-B932-67B64E10C997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39F-98C6-47F9-9C6C-9A887E27E5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07F5-E356-4D94-B932-67B64E10C997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39F-98C6-47F9-9C6C-9A887E27E5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07F5-E356-4D94-B932-67B64E10C997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39F-98C6-47F9-9C6C-9A887E27E5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F807F5-E356-4D94-B932-67B64E10C997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FB39F-98C6-47F9-9C6C-9A887E27E59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807F5-E356-4D94-B932-67B64E10C997}" type="datetimeFigureOut">
              <a:rPr lang="ru-RU" smtClean="0"/>
              <a:pPr/>
              <a:t>15.01.2017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FB39F-98C6-47F9-9C6C-9A887E27E59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Boy who Learned to Fly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94928"/>
          </a:xfrm>
        </p:spPr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</a:rPr>
              <a:t>Vocabulary</a:t>
            </a:r>
            <a:endParaRPr lang="ru-R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pPr lvl="0"/>
            <a:r>
              <a:rPr lang="en-US" b="1" i="1" dirty="0"/>
              <a:t>Fill the gaps</a:t>
            </a:r>
            <a:r>
              <a:rPr lang="en-US" b="1" i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472608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None/>
            </a:pPr>
            <a:r>
              <a:rPr lang="ru-RU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1) </a:t>
            </a:r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"Oh</a:t>
            </a:r>
            <a:r>
              <a:rPr lang="en-US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I'm sorry I got your name wrong!" </a:t>
            </a:r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"_______________".</a:t>
            </a:r>
            <a:endParaRPr lang="ru-RU" sz="3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lvl="0" indent="-514350">
              <a:buNone/>
            </a:pPr>
            <a:endParaRPr lang="ru-RU" sz="3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lvl="0" indent="-514350">
              <a:buNone/>
            </a:pPr>
            <a:r>
              <a:rPr lang="ru-RU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2) </a:t>
            </a:r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Simon </a:t>
            </a:r>
            <a:r>
              <a:rPr lang="en-US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always ____________ me at tennis</a:t>
            </a:r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ru-RU" sz="3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lvl="0" indent="-514350">
              <a:buNone/>
            </a:pPr>
            <a:endParaRPr lang="ru-RU" sz="3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lvl="0" indent="-514350">
              <a:buNone/>
            </a:pPr>
            <a:r>
              <a:rPr lang="ru-RU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3) </a:t>
            </a:r>
            <a:r>
              <a:rPr lang="ru-RU" sz="3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</a:t>
            </a:r>
            <a:r>
              <a:rPr lang="ru-RU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French</a:t>
            </a:r>
            <a:r>
              <a:rPr lang="ru-RU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____________ </a:t>
            </a:r>
            <a:r>
              <a:rPr lang="ru-RU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which</a:t>
            </a:r>
            <a:r>
              <a:rPr lang="ru-RU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is</a:t>
            </a:r>
            <a:r>
              <a:rPr lang="ru-RU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why</a:t>
            </a:r>
            <a:r>
              <a:rPr lang="ru-RU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they</a:t>
            </a:r>
            <a:r>
              <a:rPr lang="ru-RU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can</a:t>
            </a:r>
            <a:r>
              <a:rPr lang="ru-RU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eat</a:t>
            </a:r>
            <a:r>
              <a:rPr lang="ru-RU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whatever</a:t>
            </a:r>
            <a:r>
              <a:rPr lang="ru-RU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they</a:t>
            </a:r>
            <a:r>
              <a:rPr lang="ru-RU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000" dirty="0" err="1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want</a:t>
            </a:r>
            <a:r>
              <a:rPr lang="ru-RU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514350" lvl="0" indent="-514350">
              <a:buNone/>
            </a:pPr>
            <a:endParaRPr lang="ru-RU" sz="3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lvl="0" indent="-514350">
              <a:buNone/>
            </a:pPr>
            <a:r>
              <a:rPr lang="ru-RU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4) </a:t>
            </a:r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‘You </a:t>
            </a:r>
            <a:r>
              <a:rPr lang="en-US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can have something to eat, a couple of sandwiches, </a:t>
            </a:r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____________.’</a:t>
            </a:r>
            <a:endParaRPr lang="ru-RU" sz="3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lvl="0" indent="-514350">
              <a:buNone/>
            </a:pPr>
            <a:endParaRPr lang="ru-RU" sz="30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lvl="0" indent="-514350">
              <a:buNone/>
            </a:pPr>
            <a:r>
              <a:rPr lang="ru-RU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5) </a:t>
            </a:r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Yeah</a:t>
            </a:r>
            <a:r>
              <a:rPr lang="en-US" sz="3000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it was an ____________ performance</a:t>
            </a:r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ru-RU" sz="3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lvl="0" indent="-514350">
              <a:buNone/>
            </a:pPr>
            <a:endParaRPr lang="ru-RU" sz="2800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26876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no worries 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99792" y="3140968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keep it light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9872" y="5733256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incredible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87824" y="486916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no worries 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9872" y="2204864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beats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507288" cy="626469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ru-RU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6)</a:t>
            </a:r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It's silly to ____________ about things which are outside your control.</a:t>
            </a:r>
            <a:endParaRPr lang="ru-RU" sz="3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lvl="0" indent="-514350">
              <a:buNone/>
            </a:pPr>
            <a:endParaRPr lang="ru-RU" sz="3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lvl="0" indent="-514350">
              <a:buNone/>
            </a:pPr>
            <a:r>
              <a:rPr lang="ru-RU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7) </a:t>
            </a:r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‘Janine, I didn't come here to ______ you _________.’</a:t>
            </a:r>
            <a:endParaRPr lang="ru-RU" sz="3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lvl="0" indent="-514350">
              <a:buNone/>
            </a:pPr>
            <a:endParaRPr lang="en-US" sz="3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lvl="0" indent="-514350">
              <a:buNone/>
            </a:pPr>
            <a:r>
              <a:rPr lang="ru-RU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8) </a:t>
            </a:r>
            <a:r>
              <a:rPr lang="ru-RU" sz="3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Let's</a:t>
            </a:r>
            <a:r>
              <a:rPr lang="ru-RU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ru-RU" sz="3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just</a:t>
            </a:r>
            <a:r>
              <a:rPr lang="ru-RU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____________</a:t>
            </a:r>
            <a:r>
              <a:rPr lang="ru-RU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ru-RU" sz="3000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okay</a:t>
            </a:r>
            <a:r>
              <a:rPr lang="ru-RU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?</a:t>
            </a:r>
          </a:p>
          <a:p>
            <a:pPr marL="514350" lvl="0" indent="-514350">
              <a:buNone/>
            </a:pPr>
            <a:endParaRPr lang="ru-RU" sz="3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lvl="0" indent="-514350">
              <a:buNone/>
            </a:pPr>
            <a:r>
              <a:rPr lang="ru-RU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9)</a:t>
            </a:r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‘I don't really ____________ about the future too much. </a:t>
            </a:r>
            <a:endParaRPr lang="ru-RU" sz="3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lvl="0" indent="-514350">
              <a:buNone/>
            </a:pPr>
            <a:endParaRPr lang="ru-RU" sz="3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lvl="0" indent="-514350">
              <a:buNone/>
            </a:pPr>
            <a:r>
              <a:rPr lang="ru-RU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10) </a:t>
            </a:r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’What an ____________ motorbike!</a:t>
            </a:r>
            <a:endParaRPr lang="ru-RU" sz="3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lvl="0" indent="-514350">
              <a:buNone/>
            </a:pPr>
            <a:endParaRPr lang="ru-RU" sz="3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lvl="0" indent="-514350">
              <a:buNone/>
            </a:pPr>
            <a:r>
              <a:rPr lang="ru-RU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11)</a:t>
            </a:r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‘I don't want to _________ him ________ with personal worries.’</a:t>
            </a:r>
            <a:endParaRPr lang="ru-RU" sz="3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lvl="0" indent="-514350">
              <a:buNone/>
            </a:pPr>
            <a:endParaRPr lang="ru-RU" sz="3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514350" lvl="0" indent="-514350">
              <a:buNone/>
            </a:pPr>
            <a:r>
              <a:rPr lang="ru-RU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12) </a:t>
            </a:r>
            <a:r>
              <a:rPr lang="en-US" sz="30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Paul ____________ me by three games to two.</a:t>
            </a:r>
            <a:endParaRPr lang="ru-RU" sz="3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771800" y="188640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 worry 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11760" y="2060848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keep it light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9752" y="558924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beat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92280" y="126876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down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20072" y="1268760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weigh 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27784" y="3645024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incredible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03848" y="2852936"/>
            <a:ext cx="1296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 worry 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19872" y="4437112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weigh </a:t>
            </a:r>
            <a:endParaRPr lang="ru-RU" sz="2800" b="1" dirty="0">
              <a:solidFill>
                <a:srgbClr val="7030A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8104" y="4437112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</a:rPr>
              <a:t>down</a:t>
            </a:r>
            <a:endParaRPr lang="ru-RU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0" grpId="0"/>
      <p:bldP spid="12" grpId="1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</TotalTime>
  <Words>177</Words>
  <Application>Microsoft Office PowerPoint</Application>
  <PresentationFormat>Экран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The Boy who Learned to Fly</vt:lpstr>
      <vt:lpstr>Fill the gaps.</vt:lpstr>
      <vt:lpstr>Слайд 3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7</cp:revision>
  <dcterms:created xsi:type="dcterms:W3CDTF">2016-12-10T17:11:59Z</dcterms:created>
  <dcterms:modified xsi:type="dcterms:W3CDTF">2017-01-15T20:45:22Z</dcterms:modified>
</cp:coreProperties>
</file>