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3" r:id="rId10"/>
    <p:sldId id="287" r:id="rId11"/>
    <p:sldId id="280" r:id="rId12"/>
    <p:sldId id="290" r:id="rId13"/>
    <p:sldId id="288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01384-7EB4-469A-91BC-3762A90662A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D0818-649C-4BB1-B3FC-A6ECE1B5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0818-649C-4BB1-B3FC-A6ECE1B577A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83ACEA-C84A-4340-A9B9-3C9E200CB0C2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416FD0-CF23-4539-95EA-D6D222BFE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3,_%D0%90%D0%BB%D0%B5%D0%BA%D1%81%D0%B0%D0%BD%D0%B4%D1%80_%D0%90%D1%80%D1%82%D1%83%D1%80%D0%BE%D0%B2%D0%B8%D1%8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643050"/>
            <a:ext cx="52149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Великий сказочник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 Александр </a:t>
            </a:r>
            <a:r>
              <a:rPr lang="ru-RU" sz="5400" b="1" dirty="0" err="1">
                <a:solidFill>
                  <a:srgbClr val="FF0000"/>
                </a:solidFill>
                <a:latin typeface="Monotype Corsiva" pitchFamily="66" charset="0"/>
              </a:rPr>
              <a:t>Роу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 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(к 110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летию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со дня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рождения)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4429132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Исаева Е.В.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Учитель начальных классов ГБОУ Школы № 777 г. Москвы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4" name="Управляющая кнопка: назад 3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правляющая кнопка: далее 4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возврат 5">
              <a:hlinkClick r:id="rId3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8596" y="928670"/>
            <a:ext cx="807249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Человеком непростой судьбы был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Александр Артурович. Биография этого замечательного человека и невероятного профессионала достойна подражания. Несмотря на все проблемы, с которыми приходилось сталкиваться, он смог сохранить детскую чистоту души, которую после вложил в свои фильмы. И пусть уже много лет этого талантливейшего режиссера нет среди живых, его фильмы остались и будут радовать еще многие поколения.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ralbiblio.ru/wp-content/uploads/2016/03/%D0%A0%D0%9E%D1%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86124"/>
            <a:ext cx="4214842" cy="27923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5/85/285/85285675_x_e22b88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14488"/>
            <a:ext cx="6000792" cy="4375162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6" name="Управляющая кнопка: назад 5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далее 6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возврат 7">
              <a:hlinkClick r:id="rId4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 rot="21047656">
            <a:off x="-1114373" y="841092"/>
            <a:ext cx="7017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Каким кадром начинались и заканчивались фильмы - сказки А.А.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Роу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6" name="Управляющая кнопка: назад 5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далее 6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возврат 7">
              <a:hlinkClick r:id="rId3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http://bibliopskov.ru/img/skazki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857364"/>
            <a:ext cx="63201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4" name="Управляющая кнопка: назад 3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правляющая кнопка: далее 4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возврат 5">
              <a:hlinkClick r:id="rId3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https://1.bp.blogspot.com/-DhEj9Tl24zI/VuamaLj3wUI/AAAAAAAAEsI/yXUATaf6newyas_NN3EpGZQsd3H4yuYQA/s1600/f3981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85794"/>
            <a:ext cx="6072230" cy="51244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1285860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Презентация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Заланская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Е. Ю. МБОУ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Солнечнинская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Усть-Майского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р-на РС (Якутия</a:t>
            </a:r>
            <a:r>
              <a:rPr lang="ru-RU" sz="1600" i="1" dirty="0" smtClean="0"/>
              <a:t>)</a:t>
            </a:r>
          </a:p>
          <a:p>
            <a:pPr marL="457200" indent="-457200">
              <a:buAutoNum type="arabicPeriod"/>
            </a:pPr>
            <a:r>
              <a:rPr lang="ru-RU" sz="1600" i="1" dirty="0" smtClean="0"/>
              <a:t> </a:t>
            </a:r>
            <a:r>
              <a:rPr lang="en-US" sz="1600" i="1" dirty="0" smtClean="0"/>
              <a:t>http://veravarja.blogspot.ru/2016/01/2016.html</a:t>
            </a:r>
            <a:endParaRPr lang="ru-RU" sz="1600" i="1" dirty="0" smtClean="0"/>
          </a:p>
          <a:p>
            <a:pPr marL="457200" indent="-457200">
              <a:buAutoNum type="arabicPeriod"/>
            </a:pPr>
            <a:r>
              <a:rPr lang="ru-RU" sz="1600" u="sng" dirty="0" smtClean="0">
                <a:hlinkClick r:id="rId3"/>
              </a:rPr>
              <a:t>https://ru.wikipedia.org/wiki/%D0%A0%D0%BE%D1%83,_%D0%90%D0%BB%D0%B5%D0%BA%D1%81%D0%B0%D0%BD%D0%B4%D1%80_%D0%90%D1%80%D1%82%D1%83%D1%80%D0%BE%D0%B2%D0%B8%D1%87</a:t>
            </a:r>
            <a:endParaRPr lang="ru-RU" sz="1600" u="sng" dirty="0" smtClean="0"/>
          </a:p>
          <a:p>
            <a:pPr marL="457200" indent="-457200">
              <a:buAutoNum type="arabicPeriod"/>
            </a:pPr>
            <a:r>
              <a:rPr lang="en-US" sz="1600" u="sng" dirty="0" smtClean="0"/>
              <a:t>https://yandex.ru/images/#!/images/search?p=2&amp;text=%D0%BA%D0%B0%D0%B4%D1%80%D1%8B%20%D0%B8%D0%B7%20%D1%84%D0%B8%D0%BB%D1%8C%D0%BC%D0%B0%20%D0%BF%D0%BE%20%D1%89%D1%83%D1%87%D1%8C%D0%B5%D0%BC%D1%83%20%D0%B2%D0%B5%D0%BB%D0%B5%D0%BD%D0%B8%D1%8E%20%D1%80%D0%BE%D1%83&amp;img_url=http%3A%2F%2Ftelegraf.com.ua%2Ffiles%2F2014%2F07%2Fgost_16_1.jpg&amp;pos=79&amp;rpt=si</a:t>
            </a:r>
            <a:endParaRPr lang="ru-RU" sz="1600" u="sng" dirty="0" smtClean="0"/>
          </a:p>
          <a:p>
            <a:pPr marL="457200" indent="-457200">
              <a:buAutoNum type="arabicPeriod"/>
            </a:pPr>
            <a:r>
              <a:rPr lang="en-US" sz="1600" u="sng" dirty="0" smtClean="0"/>
              <a:t>https://yandex.ru/images/#!/images/search?text=%D0%BA%D0%BE%D0%BB%D0%BB%D0%B0%D0%B6%20%D0%B8%D0%B7%20%D1%81%D0%BA%D0%B0%D0%B7%D0%BE%D0%BA%20%D0%A0%D0%BE%D1%83&amp;img_url=http%3A%2F%2Fb1.culture.ru%2Fc%2F504257.jpg&amp;pos=0&amp;rpt=simage mage</a:t>
            </a:r>
            <a:endParaRPr lang="ru-RU" sz="1600" u="sng" dirty="0" smtClean="0"/>
          </a:p>
          <a:p>
            <a:pPr marL="457200" indent="-457200">
              <a:buAutoNum type="arabicPeriod"/>
            </a:pPr>
            <a:r>
              <a:rPr lang="en-US" sz="1600" u="sng" dirty="0" smtClean="0"/>
              <a:t>http://fb.ru/article/247422/rou-aleksandr-arturovich-biografiya-filmografiya-semya</a:t>
            </a:r>
            <a:endParaRPr lang="ru-RU" sz="1600" u="sng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4" name="Управляющая кнопка: назад 3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правляющая кнопка: далее 4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возврат 5">
              <a:hlinkClick r:id="rId4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71670" y="92867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75504" t="14891" r="5000" b="42075"/>
          <a:stretch>
            <a:fillRect/>
          </a:stretch>
        </p:blipFill>
        <p:spPr bwMode="auto">
          <a:xfrm>
            <a:off x="6357950" y="0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1285860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Ирландский мальчик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Саша родился 8 марта 1906 года, в </a:t>
            </a:r>
          </a:p>
          <a:p>
            <a:r>
              <a:rPr lang="ru-RU" sz="2400" dirty="0" smtClean="0"/>
              <a:t>городке Юрьевец Костромской губернии.</a:t>
            </a:r>
          </a:p>
          <a:p>
            <a:r>
              <a:rPr lang="ru-RU" sz="2400" dirty="0" smtClean="0"/>
              <a:t>Его отец был заморским принцем… </a:t>
            </a:r>
          </a:p>
          <a:p>
            <a:r>
              <a:rPr lang="ru-RU" sz="2400" dirty="0" smtClean="0"/>
              <a:t>А точнее ирландским инженером, приглашенным в Россию как крупный специалист мукомольной промышленности. Когда Александру исполнилось 10 лет, отец вернулся в Ирландию. Мальчик и больная мать остались одни. Торговал мальчишка спичками, гребешкам, был помощником священника… 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6892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Два парохода наследства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Однажды в газете «Известия» появилось  объявление: «Разыскивается наследник </a:t>
            </a:r>
            <a:r>
              <a:rPr lang="ru-RU" sz="2400" dirty="0" err="1" smtClean="0"/>
              <a:t>Роу</a:t>
            </a:r>
            <a:r>
              <a:rPr lang="ru-RU" sz="2400" dirty="0" smtClean="0"/>
              <a:t>!». Александр отправился в Министерство иностранных дел и… От всего наследства ему достались фотоаппарат  и пальто. Друзьям было очень интересно, что за наследство он получил? А Александр взял и пустил по Москве слух: «Да, получил – два парохода. Не знаю как теперь использовать, куда приспособить». «Вот сказочник!», — говорили многие, но многие и верили.</a:t>
            </a:r>
            <a:endParaRPr lang="ru-RU" sz="2400" dirty="0"/>
          </a:p>
        </p:txBody>
      </p:sp>
      <p:pic>
        <p:nvPicPr>
          <p:cNvPr id="3" name="Picture 2" descr="http://www.kino-teatr.ru/movie/kadr/8399/559829.jpg"/>
          <p:cNvPicPr>
            <a:picLocks noChangeAspect="1" noChangeArrowheads="1"/>
          </p:cNvPicPr>
          <p:nvPr/>
        </p:nvPicPr>
        <p:blipFill>
          <a:blip r:embed="rId3" cstate="print"/>
          <a:srcRect l="39163" r="13378"/>
          <a:stretch>
            <a:fillRect/>
          </a:stretch>
        </p:blipFill>
        <p:spPr bwMode="auto">
          <a:xfrm>
            <a:off x="6929454" y="1142984"/>
            <a:ext cx="2214546" cy="3686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000108"/>
            <a:ext cx="5832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мире сказок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dirty="0" smtClean="0"/>
              <a:t>Александр </a:t>
            </a:r>
            <a:r>
              <a:rPr lang="ru-RU" dirty="0" err="1" smtClean="0"/>
              <a:t>Роу</a:t>
            </a:r>
            <a:r>
              <a:rPr lang="ru-RU" dirty="0" smtClean="0"/>
              <a:t> один из немногих советских режиссёров, посвятивших свою творческую жизнь созданию фильмов-сказок. И его справедливо называют первым </a:t>
            </a:r>
            <a:r>
              <a:rPr lang="ru-RU" dirty="0" err="1" smtClean="0"/>
              <a:t>киносказочником</a:t>
            </a:r>
            <a:r>
              <a:rPr lang="ru-RU" dirty="0" smtClean="0"/>
              <a:t> страны. В 1938 году вышла первая работа </a:t>
            </a:r>
            <a:r>
              <a:rPr lang="ru-RU" dirty="0" err="1" smtClean="0"/>
              <a:t>Роу</a:t>
            </a:r>
            <a:r>
              <a:rPr lang="ru-RU" dirty="0" smtClean="0"/>
              <a:t> «По щучьему велению». </a:t>
            </a:r>
            <a:r>
              <a:rPr lang="ru-RU" dirty="0" err="1" smtClean="0"/>
              <a:t>Самодвигающаяся</a:t>
            </a:r>
            <a:r>
              <a:rPr lang="ru-RU" dirty="0" smtClean="0"/>
              <a:t> печка, пятящиеся задом гуси, говорящая щука настолько понравились и детям, и взрослым, что режиссёру заказали еще одну сказку. </a:t>
            </a:r>
            <a:r>
              <a:rPr lang="ru-RU" dirty="0" err="1" smtClean="0"/>
              <a:t>Роу</a:t>
            </a:r>
            <a:r>
              <a:rPr lang="ru-RU" dirty="0" smtClean="0"/>
              <a:t> снял «Василису Прекрасную», где в роли русского сказочного богатыря впервые выступил Сергей Столяров, а в роли Бабы Яги — Георгий </a:t>
            </a:r>
            <a:r>
              <a:rPr lang="ru-RU" dirty="0" err="1" smtClean="0"/>
              <a:t>Милляр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А потом появились прекрасные киносказки: «Василиса Прекрасная», «</a:t>
            </a:r>
            <a:r>
              <a:rPr lang="ru-RU" dirty="0" err="1" smtClean="0"/>
              <a:t>Кащей</a:t>
            </a:r>
            <a:r>
              <a:rPr lang="ru-RU" dirty="0" smtClean="0"/>
              <a:t> Бессмертный», «Марья-Искусница», «Конек-Горбунок».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5" name="Управляющая кнопка: назад 4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далее 5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возврат 6">
              <a:hlinkClick r:id="rId3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266" name="Picture 2" descr="http://image3.thematicnews.com/uploads/images/00/00/41/2014/07/08/9d77f6ca59.jpg"/>
          <p:cNvPicPr>
            <a:picLocks noChangeAspect="1" noChangeArrowheads="1"/>
          </p:cNvPicPr>
          <p:nvPr/>
        </p:nvPicPr>
        <p:blipFill>
          <a:blip r:embed="rId4"/>
          <a:srcRect l="5000" r="20000"/>
          <a:stretch>
            <a:fillRect/>
          </a:stretch>
        </p:blipFill>
        <p:spPr bwMode="auto">
          <a:xfrm>
            <a:off x="6000760" y="1071546"/>
            <a:ext cx="2786082" cy="2786082"/>
          </a:xfrm>
          <a:prstGeom prst="rect">
            <a:avLst/>
          </a:prstGeom>
          <a:noFill/>
        </p:spPr>
      </p:pic>
      <p:pic>
        <p:nvPicPr>
          <p:cNvPr id="11268" name="Picture 4" descr="http://dintemgs.ru/img.php?aHR0cDovL2NzNTQwMTA4LnZrLm1lL2M1NDAxMDEvdjU0MDEwMTY2Mi8xZDZiMC9OMmxJUjRKcUpVdy5qcGc=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929066"/>
            <a:ext cx="2493224" cy="18344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2.radikal.ru/i198/1101/bb/bef5798d7802.jpg"/>
          <p:cNvPicPr/>
          <p:nvPr/>
        </p:nvPicPr>
        <p:blipFill>
          <a:blip r:embed="rId3" cstate="print"/>
          <a:srcRect t="51176" r="49800"/>
          <a:stretch>
            <a:fillRect/>
          </a:stretch>
        </p:blipFill>
        <p:spPr bwMode="auto">
          <a:xfrm rot="212662">
            <a:off x="5735060" y="1543586"/>
            <a:ext cx="3317450" cy="306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Сказка «</a:t>
            </a:r>
            <a:r>
              <a:rPr lang="ru-RU" sz="2400" b="1" dirty="0" err="1" smtClean="0">
                <a:solidFill>
                  <a:srgbClr val="C00000"/>
                </a:solidFill>
              </a:rPr>
              <a:t>Морозко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2400" dirty="0" smtClean="0"/>
              <a:t>В американском прокате эта сказка шла как «триллер» и имела возрастное ограничение к просмотру. Там не оценили киносказку, назвав ее худшим советским фильмом. Единственным положительным героем для  американцев стала </a:t>
            </a:r>
            <a:r>
              <a:rPr lang="ru-RU" sz="2400" dirty="0" err="1" smtClean="0"/>
              <a:t>Марфуша</a:t>
            </a:r>
            <a:r>
              <a:rPr lang="ru-RU" sz="2400" dirty="0" smtClean="0"/>
              <a:t>. По их мнению, такой должна быть настоящая женщина: желать хорошего мужа и достатка в семье.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5" name="Управляющая кнопка: назад 4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далее 5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возврат 6">
              <a:hlinkClick r:id="rId4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Создатель русских «ужастиков»</a:t>
            </a:r>
          </a:p>
          <a:p>
            <a:r>
              <a:rPr lang="ru-RU" sz="2400" dirty="0" smtClean="0"/>
              <a:t>Во одно и тоже время с </a:t>
            </a:r>
            <a:r>
              <a:rPr lang="ru-RU" sz="2400" dirty="0" err="1" smtClean="0"/>
              <a:t>Роу</a:t>
            </a:r>
            <a:r>
              <a:rPr lang="ru-RU" sz="2400" dirty="0" smtClean="0"/>
              <a:t>, в Америке </a:t>
            </a:r>
            <a:r>
              <a:rPr lang="ru-RU" sz="2400" dirty="0" err="1" smtClean="0"/>
              <a:t>Хичкок</a:t>
            </a:r>
            <a:r>
              <a:rPr lang="ru-RU" sz="2400" dirty="0" smtClean="0"/>
              <a:t> творит в жанре «ужасы». Страх навевал на советских зрителей и </a:t>
            </a:r>
            <a:r>
              <a:rPr lang="ru-RU" sz="2400" dirty="0" err="1" smtClean="0"/>
              <a:t>Роу</a:t>
            </a:r>
            <a:r>
              <a:rPr lang="ru-RU" sz="2400" dirty="0" smtClean="0"/>
              <a:t>. Чего стоит кадр из фильма «Варвара-краса, длинная коса» с появлением из воды лохматого пальца и угрожающего до дрожи: «Должок!». Поэтому Александра </a:t>
            </a:r>
            <a:r>
              <a:rPr lang="ru-RU" sz="2400" dirty="0" err="1" smtClean="0"/>
              <a:t>Роу</a:t>
            </a:r>
            <a:r>
              <a:rPr lang="ru-RU" sz="2400" dirty="0" smtClean="0"/>
              <a:t> также называют родоначальником отечественного </a:t>
            </a:r>
            <a:r>
              <a:rPr lang="ru-RU" sz="2400" dirty="0" err="1" smtClean="0"/>
              <a:t>фильма-ужасов</a:t>
            </a:r>
            <a:r>
              <a:rPr lang="ru-RU" sz="2400" dirty="0" smtClean="0"/>
              <a:t>. Сработанный в Загорске для «Василисы Прекрасной» макет Змея Горыныча, который двигали изнутри 20 человек, оказался настолько убедителен, что на съемках фильма от Змея шарахалась лошади. 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4" name="Управляющая кнопка: назад 3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правляющая кнопка: далее 4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возврат 5">
              <a:hlinkClick r:id="rId3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6392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Роу</a:t>
            </a:r>
            <a:r>
              <a:rPr lang="ru-RU" sz="2400" b="1" dirty="0" smtClean="0">
                <a:solidFill>
                  <a:srgbClr val="C00000"/>
                </a:solidFill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</a:rPr>
              <a:t>Милляр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Георгий </a:t>
            </a:r>
            <a:r>
              <a:rPr lang="ru-RU" sz="2400" dirty="0" err="1" smtClean="0"/>
              <a:t>Милляр</a:t>
            </a:r>
            <a:r>
              <a:rPr lang="ru-RU" sz="2400" dirty="0" smtClean="0"/>
              <a:t> в «Василисе Прекрасной», например, сыграл сразу три роли, в том числе и свою коронную Бабу-Ягу. Интересно, что на роль фольклорной злодейки пробовалась и великая Раневская, и множество молодых красивых актрис. Но </a:t>
            </a:r>
            <a:r>
              <a:rPr lang="ru-RU" sz="2400" dirty="0" err="1" smtClean="0"/>
              <a:t>Милляр</a:t>
            </a:r>
            <a:r>
              <a:rPr lang="ru-RU" sz="2400" dirty="0" smtClean="0"/>
              <a:t> резонно заметил </a:t>
            </a:r>
            <a:r>
              <a:rPr lang="ru-RU" sz="2400" dirty="0" err="1" smtClean="0"/>
              <a:t>Роу</a:t>
            </a:r>
            <a:r>
              <a:rPr lang="ru-RU" sz="2400" dirty="0" smtClean="0"/>
              <a:t>: «Какая нормальная женщина согласится так себя изуродовать? Только гример отвернется – тут же ресницы подкрасят!».</a:t>
            </a:r>
            <a:endParaRPr lang="ru-RU" sz="2400" dirty="0"/>
          </a:p>
        </p:txBody>
      </p:sp>
      <p:pic>
        <p:nvPicPr>
          <p:cNvPr id="3" name="Рисунок 2" descr="http://riamo.ru/images/61851/45/618514598.jpg"/>
          <p:cNvPicPr/>
          <p:nvPr/>
        </p:nvPicPr>
        <p:blipFill>
          <a:blip r:embed="rId3" cstate="print"/>
          <a:srcRect l="43792" r="20377" b="-20"/>
          <a:stretch>
            <a:fillRect/>
          </a:stretch>
        </p:blipFill>
        <p:spPr bwMode="auto">
          <a:xfrm>
            <a:off x="6715108" y="1142984"/>
            <a:ext cx="2428892" cy="42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5" name="Управляющая кнопка: назад 4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далее 5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возврат 6">
              <a:hlinkClick r:id="rId4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24744"/>
            <a:ext cx="7963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Путешественник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Александр </a:t>
            </a:r>
            <a:r>
              <a:rPr lang="ru-RU" sz="2400" dirty="0" err="1" smtClean="0"/>
              <a:t>Роу</a:t>
            </a:r>
            <a:r>
              <a:rPr lang="ru-RU" sz="2400" dirty="0" smtClean="0"/>
              <a:t> был страстным путешественником, объехал со своими фильмами весь мир. Побывал в 22 странах Африки, что для советского времени было рекордом. Но экранизировал он только русский фольклор, народные сказки, их литературные обработки. В его работах есть все: и содержание и поучения, а главное - душа сказки и русского народа с неповторимым юмором и лиричностью.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5" name="Управляющая кнопка: назад 4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далее 5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возврат 6">
              <a:hlinkClick r:id="rId3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zaboza.narod.ru/r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429000"/>
            <a:ext cx="3143272" cy="2357454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7560384" y="6390000"/>
            <a:ext cx="1583616" cy="468000"/>
            <a:chOff x="0" y="6390000"/>
            <a:chExt cx="1583616" cy="468000"/>
          </a:xfrm>
        </p:grpSpPr>
        <p:sp>
          <p:nvSpPr>
            <p:cNvPr id="5" name="Управляющая кнопка: назад 4">
              <a:hlinkClick r:id="" action="ppaction://hlinkshowjump?jump=previousslide" highlightClick="1"/>
            </p:cNvPr>
            <p:cNvSpPr/>
            <p:nvPr/>
          </p:nvSpPr>
          <p:spPr>
            <a:xfrm>
              <a:off x="0" y="6390000"/>
              <a:ext cx="468000" cy="468000"/>
            </a:xfrm>
            <a:prstGeom prst="actionButtonBackPrevio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далее 5">
              <a:hlinkClick r:id="" action="ppaction://hlinkshowjump?jump=nextslide" highlightClick="1"/>
            </p:cNvPr>
            <p:cNvSpPr/>
            <p:nvPr/>
          </p:nvSpPr>
          <p:spPr>
            <a:xfrm>
              <a:off x="1115616" y="6390000"/>
              <a:ext cx="468000" cy="468000"/>
            </a:xfrm>
            <a:prstGeom prst="actionButtonForwardNex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возврат 6">
              <a:hlinkClick r:id="rId4" action="ppaction://hlinksldjump" highlightClick="1"/>
            </p:cNvPr>
            <p:cNvSpPr/>
            <p:nvPr/>
          </p:nvSpPr>
          <p:spPr>
            <a:xfrm>
              <a:off x="539552" y="6390000"/>
              <a:ext cx="468000" cy="468000"/>
            </a:xfrm>
            <a:prstGeom prst="actionButtonRetur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85720" y="764024"/>
            <a:ext cx="814393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Практически всю свою жизнь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снимал киносказки для подрастающего поколения. К сожалению, своих детишек у него так и не появилось. Любил иногда шутить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Александр Артурович: жена, дети – это актеры. И действительно, он так и относился к своим подчиненным: любил их и заботился о них. И сами артисты относились к сказочнику как к отцу. Ради него они совершали опасные трюки на съемках, рисковали здоровьем, ломали ноги – и все лишь для того, чтобы снять фильм таким, каким видел его их режиссер.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В последние дни уходящего 1973 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великого метра советского </a:t>
            </a:r>
            <a:r>
              <a:rPr lang="ru-RU" sz="2000" dirty="0" err="1" smtClean="0"/>
              <a:t>кинемато</a:t>
            </a:r>
            <a:r>
              <a:rPr lang="ru-RU" sz="2000" dirty="0" smtClean="0"/>
              <a:t>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графа не стало. Он умер, так и не успев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закончить работу над фильмом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«</a:t>
            </a:r>
            <a:r>
              <a:rPr lang="ru-RU" sz="2000" dirty="0" err="1" smtClean="0"/>
              <a:t>Финист</a:t>
            </a:r>
            <a:r>
              <a:rPr lang="ru-RU" sz="2000" dirty="0" smtClean="0"/>
              <a:t> — Ясный Сокол».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Остался только сценарий, по которому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учеником </a:t>
            </a:r>
            <a:r>
              <a:rPr lang="ru-RU" sz="2000" dirty="0" err="1" smtClean="0"/>
              <a:t>Роу</a:t>
            </a:r>
            <a:r>
              <a:rPr lang="ru-RU" sz="2000" dirty="0" smtClean="0"/>
              <a:t> - Геннадием Васильевым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- была снята кинолента, посвященная памяти его великого </a:t>
            </a:r>
            <a:r>
              <a:rPr lang="ru-RU" sz="2000" dirty="0" err="1" smtClean="0"/>
              <a:t>учителя.</a:t>
            </a:r>
            <a:r>
              <a:rPr lang="ru-RU" sz="21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</a:t>
            </a:r>
            <a:r>
              <a:rPr lang="ru-RU" sz="2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Роу</a:t>
            </a:r>
            <a:r>
              <a:rPr lang="ru-RU" sz="2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447</TotalTime>
  <Words>257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Владимировна</cp:lastModifiedBy>
  <cp:revision>48</cp:revision>
  <dcterms:created xsi:type="dcterms:W3CDTF">2016-03-28T12:56:43Z</dcterms:created>
  <dcterms:modified xsi:type="dcterms:W3CDTF">2017-01-18T07:55:09Z</dcterms:modified>
</cp:coreProperties>
</file>