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AAEBC-BCC7-402A-AA24-7AF02499B97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F5E085-4BC1-4DCA-8D5D-16070352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24.jpeg"/><Relationship Id="rId12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5.jpeg"/><Relationship Id="rId5" Type="http://schemas.openxmlformats.org/officeDocument/2006/relationships/image" Target="../media/image27.jpeg"/><Relationship Id="rId10" Type="http://schemas.openxmlformats.org/officeDocument/2006/relationships/image" Target="../media/image15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8.jpeg"/><Relationship Id="rId4" Type="http://schemas.openxmlformats.org/officeDocument/2006/relationships/image" Target="../media/image2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93096"/>
            <a:ext cx="5637010" cy="573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    ANIMALS</a:t>
            </a:r>
            <a:endParaRPr lang="ru-RU" sz="8000" dirty="0">
              <a:cs typeface="Andalus" pitchFamily="18" charset="-78"/>
            </a:endParaRPr>
          </a:p>
        </p:txBody>
      </p:sp>
      <p:pic>
        <p:nvPicPr>
          <p:cNvPr id="1026" name="Picture 2" descr="C:\Users\педагог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едагог\Desktop\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070598" cy="3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2269298" y="517994"/>
            <a:ext cx="4392488" cy="149046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-396552" y="2613039"/>
            <a:ext cx="5472608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11960" y="2636912"/>
            <a:ext cx="5400600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68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3288" y="-24230"/>
            <a:ext cx="5910551" cy="67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8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дагог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872208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едагог\Desktop\connector2.p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971" y="268560"/>
            <a:ext cx="1699973" cy="12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46851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едагог\Desktop\181499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8561"/>
            <a:ext cx="1800200" cy="12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едагог\Desktop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1914"/>
            <a:ext cx="1872208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8164" y="1480225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педагог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05063"/>
            <a:ext cx="1872209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едагог\Desktop\Kr--l--k_novoz--landsk--_b--l---wiki-comm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05063"/>
            <a:ext cx="1800200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3645024"/>
            <a:ext cx="236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STRONG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педагог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5063"/>
            <a:ext cx="1728192" cy="1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едагог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97392"/>
            <a:ext cx="1872208" cy="12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6175" y="3645026"/>
            <a:ext cx="198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KIND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педагог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914"/>
            <a:ext cx="1828420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педагог\Desktop\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7"/>
            <a:ext cx="1944216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78943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CLEVER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Users\педагог\Desktop\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81127"/>
            <a:ext cx="1728193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педагог\Desktop\116094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872208" cy="12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1437" y="580051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SMALL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2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едагог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11" y="2224505"/>
            <a:ext cx="1584176" cy="13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3936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 LIVES IN THE FOREST</a:t>
            </a:r>
            <a:r>
              <a:rPr lang="ru-RU" sz="2400" dirty="0" smtClean="0"/>
              <a:t>?</a:t>
            </a:r>
          </a:p>
          <a:p>
            <a:r>
              <a:rPr lang="en-US" sz="2400" dirty="0" smtClean="0"/>
              <a:t>WHO LIVES IN A FARM</a:t>
            </a:r>
            <a:r>
              <a:rPr lang="ru-RU" sz="2400" dirty="0" smtClean="0"/>
              <a:t>?</a:t>
            </a:r>
            <a:endParaRPr lang="en-US" sz="2400" dirty="0" smtClean="0"/>
          </a:p>
          <a:p>
            <a:r>
              <a:rPr lang="en-US" sz="2400" dirty="0" smtClean="0"/>
              <a:t>WHO LIVES IN THE SEA</a:t>
            </a:r>
            <a:r>
              <a:rPr lang="ru-RU" sz="2400" dirty="0" smtClean="0"/>
              <a:t>?</a:t>
            </a:r>
          </a:p>
          <a:p>
            <a:r>
              <a:rPr lang="en-US" sz="2400" dirty="0" smtClean="0"/>
              <a:t>WHO LIVES IN THE ZOO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4" name="Picture 10" descr="C:\Users\педагог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895" y="2276872"/>
            <a:ext cx="1828420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едагог\Desktop\connector2.ph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087" y="571017"/>
            <a:ext cx="1699973" cy="12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едагог\Desktop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6616"/>
            <a:ext cx="1872208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педагог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05" y="555191"/>
            <a:ext cx="1872209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едагог\Desktop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276871"/>
            <a:ext cx="1872208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педагог\Desktop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95" y="4077072"/>
            <a:ext cx="1872208" cy="12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педагог\Desktop\Kr--l--k_novoz--landsk--_b--l---wiki-common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112" y="4077072"/>
            <a:ext cx="1800200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педагог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6733"/>
            <a:ext cx="1728193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педагог\Desktop\Kit_5BOal83zvK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088232" cy="13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педагог\Desktop\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95" y="5517232"/>
            <a:ext cx="1988449" cy="12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педагог\Desktop\9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558" y="5558370"/>
            <a:ext cx="2136193" cy="11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едагог\Desktop\wallpapers_3816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060" y="5214441"/>
            <a:ext cx="2283790" cy="15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педагог\Desktop\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33" y="5524886"/>
            <a:ext cx="1988449" cy="12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2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педагог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87" y="853999"/>
            <a:ext cx="1988449" cy="12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5902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ANIMALS LIKE TO EAT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педагог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87" y="2448808"/>
            <a:ext cx="1989324" cy="12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едагог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87" y="5517232"/>
            <a:ext cx="1988449" cy="12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педагог\Desktop\Kit_5BOal83zvK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12531"/>
            <a:ext cx="2088232" cy="12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едагог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15498"/>
            <a:ext cx="2088233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педагог\Desktop\Kr--l--k_novoz--landsk--_b--l---wiki-comm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87" y="3933056"/>
            <a:ext cx="2013020" cy="1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едагог\Desktop\wallpapers_381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757" y="3914167"/>
            <a:ext cx="209260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педагог\Desktop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757" y="5373216"/>
            <a:ext cx="2092603" cy="14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27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ndalus"/>
              </a:rPr>
              <a:t>Домашнее задание по выбору: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ndalus"/>
              </a:rPr>
              <a:t>-подготовить сообщение о национальном парке «Нижняя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ndalus"/>
              </a:rPr>
              <a:t>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ndalus"/>
              </a:rPr>
              <a:t>ама»;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ndalus"/>
              </a:rPr>
              <a:t>-прочитать и рассказать по учебнику стр.110-113;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ndalus"/>
              </a:rPr>
              <a:t>-подготовить дополнительный материал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2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878216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very well in spring in the village.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Пчёлки жужжат [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θ] 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ð]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Комарики гудят 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z]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Ветер поёт свою песенку[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W]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Птички чирикают.[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ς]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едагог\Desktop\795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794"/>
            <a:ext cx="2699792" cy="18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едагог\Desktop\28928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5204"/>
            <a:ext cx="2771801" cy="19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едагог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-7794"/>
            <a:ext cx="2627784" cy="17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едагог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925204"/>
            <a:ext cx="2699792" cy="19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едагог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772"/>
            <a:ext cx="244827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едагог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9773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едагог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0"/>
            <a:ext cx="219173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едагог\Desktop\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97" y="2855072"/>
            <a:ext cx="2428776" cy="1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едагог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735" y="2855072"/>
            <a:ext cx="2375932" cy="17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едагог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1042"/>
            <a:ext cx="2191739" cy="1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едагог\Desktop\Kit_5BOal83zvK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97" y="4869160"/>
            <a:ext cx="2428776" cy="17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едагог\Desktop\crocodil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869161"/>
            <a:ext cx="2733675" cy="17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едагог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941168"/>
            <a:ext cx="2232249" cy="17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2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728" y="211070"/>
            <a:ext cx="8864666" cy="66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9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4326449"/>
            <a:ext cx="6512511" cy="457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5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2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4861" y="20425"/>
            <a:ext cx="7538470" cy="65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4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99451" y="14955"/>
            <a:ext cx="6892494" cy="68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3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536" y="12754"/>
            <a:ext cx="8421247" cy="67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5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1640" y="0"/>
            <a:ext cx="6795864" cy="67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1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79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ANIMALS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педагог</dc:creator>
  <cp:lastModifiedBy>пользователь</cp:lastModifiedBy>
  <cp:revision>22</cp:revision>
  <dcterms:created xsi:type="dcterms:W3CDTF">2016-11-30T04:35:12Z</dcterms:created>
  <dcterms:modified xsi:type="dcterms:W3CDTF">2016-12-14T19:56:05Z</dcterms:modified>
</cp:coreProperties>
</file>