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71" r:id="rId4"/>
    <p:sldId id="307" r:id="rId5"/>
    <p:sldId id="308" r:id="rId6"/>
    <p:sldId id="309" r:id="rId7"/>
    <p:sldId id="296" r:id="rId8"/>
    <p:sldId id="297" r:id="rId9"/>
    <p:sldId id="300" r:id="rId10"/>
    <p:sldId id="259" r:id="rId11"/>
    <p:sldId id="262" r:id="rId12"/>
    <p:sldId id="263" r:id="rId13"/>
    <p:sldId id="299" r:id="rId14"/>
    <p:sldId id="31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6503635-DD05-4A77-82D5-5C8A1786728A}" type="datetimeFigureOut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A16CE0-B4A2-4384-A842-2AB1E1AEF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A16CE0-B4A2-4384-A842-2AB1E1AEF91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A16CE0-B4A2-4384-A842-2AB1E1AEF91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A16CE0-B4A2-4384-A842-2AB1E1AEF91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E8DF5-FCB1-4BB7-8A4B-13661821CF3A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30251-203C-4B8E-838C-C388B1F18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D3281-9D06-45F4-9AEB-3608BD74E6A3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CD89-5247-4704-A6C0-1693F6D0A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4E0B-B71F-4F12-AEEF-DAF6D42C1F2E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87AD-C642-4100-AF52-8493FF9AA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F6A90-938A-4A35-A790-1EFD66F39616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C60C2-50F5-4751-9175-EDCA29993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6545-E652-4AEF-B41A-25F1FB04035B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18E27-1A91-4A11-9DD7-34F86BC4D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DACC-48C9-4043-8BF0-56C1BFA1C67C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8BEDE-CE2A-450B-A27A-D1825C851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B87ED-99B4-4C48-A0DA-A84F3A3C3872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7A06B-2AA8-4752-BED7-224B7A287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8225-53D0-4209-87A5-2332B9BD1CD4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6B600-044C-4D38-9C56-000739CB8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58EFB-87BE-46E1-A1E9-0628B2105A44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677E3-D554-46DC-9559-07755C32E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AFE00-1759-42AB-81ED-B472123BBF94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5B-2F9C-4C56-A1C9-EC7733365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D9BC1-F3E5-4BA1-8242-73BFA4E90F23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9B4D-B337-4A24-9D8B-57FEF0D54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76A5D7-A0F5-45BE-B5AE-3F152B4487AC}" type="datetime1">
              <a:rPr lang="ru-RU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7A93FD-2918-4A78-A397-59EAC4A62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12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75" y="4857750"/>
            <a:ext cx="7772400" cy="1470025"/>
          </a:xfrm>
        </p:spPr>
        <p:txBody>
          <a:bodyPr/>
          <a:lstStyle/>
          <a:p>
            <a:r>
              <a:rPr lang="ru-RU" sz="7200" dirty="0" smtClean="0">
                <a:solidFill>
                  <a:schemeClr val="bg2">
                    <a:lumMod val="10000"/>
                  </a:schemeClr>
                </a:solidFill>
              </a:rPr>
              <a:t>Разминка для ума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000100" y="857232"/>
            <a:ext cx="4572032" cy="3000396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57150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isometricTopUp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2" name="Picture 2" descr="H:\Documents and Settings\Aida\Рабочий стол\НОвая ГРАФИКА сборник\КАРТИНКИ СБОРНИК_ школьные\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63" y="2500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H:\Documents and Settings\Aida\Рабочий стол\НОвая ГРАФИКА сборник\КАРТИНКИ СБОРНИК_ школьные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25" y="21431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H:\Documents and Settings\Aida\Рабочий стол\НОвая ГРАФИКА сборник\КАРТИНКИ СБОРНИК_ школьные\3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88" y="2786063"/>
            <a:ext cx="752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Documents and Settings\Aida\Рабочий стол\НОвая ГРАФИКА сборник\КАРТИНКИ СБОРНИК_ школьные\4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43375" y="1143000"/>
            <a:ext cx="68103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6" descr="H:\Documents and Settings\Aida\Рабочий стол\НОвая ГРАФИКА сборник\КАРТИНКИ СБОРНИК_ школьные\6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57313" y="1928813"/>
            <a:ext cx="8239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7" descr="H:\Documents and Settings\Aida\Рабочий стол\НОвая ГРАФИКА сборник\КАРТИНКИ СБОРНИК_ школьные\7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57563" y="857250"/>
            <a:ext cx="681037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8" descr="H:\Documents and Settings\Aida\Рабочий стол\НОвая ГРАФИКА сборник\КАРТИНКИ СБОРНИК_ школьные\8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0" y="1428750"/>
            <a:ext cx="8239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9" descr="H:\Documents and Settings\Aida\Рабочий стол\НОвая ГРАФИКА сборник\КАРТИНКИ СБОРНИК_ школьные\9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86125" y="1571625"/>
            <a:ext cx="68103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0" descr="H:\Documents and Settings\Aida\Рабочий стол\НОвая ГРАФИКА сборник\КАРТИНКИ СБОРНИК_ школьные\0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00500" y="192881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Прямоугольник 76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64" name="Picture 21" descr="H:\Documents and Settings\Aida\Рабочий стол\НОвая ГРАФИКА сборник\КАРТИНКИ СБОРНИК_ школьные\Копия boworms3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H="1">
            <a:off x="5072063" y="2000250"/>
            <a:ext cx="1643062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ln w="76200"/>
        </p:spPr>
        <p:txBody>
          <a:bodyPr/>
          <a:lstStyle/>
          <a:p>
            <a:r>
              <a:rPr lang="ru-RU" dirty="0" smtClean="0"/>
              <a:t>									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714480" y="5357826"/>
            <a:ext cx="5486400" cy="804862"/>
          </a:xfrm>
        </p:spPr>
        <p:txBody>
          <a:bodyPr/>
          <a:lstStyle/>
          <a:p>
            <a:pPr algn="ctr"/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</a:rPr>
              <a:t>Узнай из книг</a:t>
            </a:r>
            <a:endParaRPr lang="ru-RU" sz="6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10" name="Рисунок 9" descr="79966779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0481" b="10481"/>
          <a:stretch>
            <a:fillRect/>
          </a:stretch>
        </p:blipFill>
        <p:spPr>
          <a:xfrm>
            <a:off x="1835696" y="1268760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  <a:t>Закрепление и обобщение знаний</a:t>
            </a:r>
            <a:endParaRPr lang="ru-RU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6" name="Содержимое 15" descr="eds016_4.jpgмальчик за компью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99431" y="1600200"/>
            <a:ext cx="4145138" cy="4525963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  <a:t>Выводы</a:t>
            </a:r>
            <a:endParaRPr lang="ru-RU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" name="Содержимое 10" descr="school042.jpg со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91505" y="1600200"/>
            <a:ext cx="3160990" cy="4525963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   </a:t>
            </a:r>
            <a:endParaRPr lang="ru-RU" sz="5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525963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У какого королевства самая длинная граница?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4725144"/>
            <a:ext cx="3214710" cy="15001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23528" y="2420888"/>
            <a:ext cx="2571768" cy="214314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516216" y="2708920"/>
            <a:ext cx="1928826" cy="1928802"/>
          </a:xfrm>
          <a:prstGeom prst="flowChartProcess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23528" y="328498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55776" y="3284984"/>
            <a:ext cx="432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4653136"/>
            <a:ext cx="32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380312" y="2060848"/>
            <a:ext cx="268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</a:t>
            </a:r>
            <a:endParaRPr lang="ru-RU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40152" y="2852936"/>
            <a:ext cx="792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 4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483768" y="5373216"/>
            <a:ext cx="400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 rot="10800000" flipV="1">
            <a:off x="4355976" y="4185375"/>
            <a:ext cx="4727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7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300192" y="5373217"/>
            <a:ext cx="412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355976" y="6237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7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604448" y="335699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380312" y="465313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Шаблон презентации 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aida.ucoz.ru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692275" y="4005263"/>
            <a:ext cx="568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692275" y="3932238"/>
            <a:ext cx="0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1692275" y="2493963"/>
            <a:ext cx="568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Заголовок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chemeClr val="bg2">
                    <a:lumMod val="10000"/>
                  </a:schemeClr>
                </a:solidFill>
              </a:rPr>
              <a:t>Назови линии</a:t>
            </a:r>
            <a:endParaRPr lang="ru-RU" sz="7200" dirty="0">
              <a:solidFill>
                <a:schemeClr val="bg2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1571612"/>
            <a:ext cx="2079625" cy="1625600"/>
            <a:chOff x="3501" y="5814"/>
            <a:chExt cx="3274" cy="2559"/>
          </a:xfrm>
        </p:grpSpPr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4401" y="6534"/>
              <a:ext cx="1440" cy="144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80808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Freeform 13"/>
            <p:cNvSpPr>
              <a:spLocks/>
            </p:cNvSpPr>
            <p:nvPr/>
          </p:nvSpPr>
          <p:spPr bwMode="auto">
            <a:xfrm>
              <a:off x="3501" y="7074"/>
              <a:ext cx="934" cy="748"/>
            </a:xfrm>
            <a:custGeom>
              <a:avLst/>
              <a:gdLst/>
              <a:ahLst/>
              <a:cxnLst>
                <a:cxn ang="0">
                  <a:pos x="900" y="5"/>
                </a:cxn>
                <a:cxn ang="0">
                  <a:pos x="540" y="20"/>
                </a:cxn>
                <a:cxn ang="0">
                  <a:pos x="255" y="290"/>
                </a:cxn>
                <a:cxn ang="0">
                  <a:pos x="135" y="470"/>
                </a:cxn>
                <a:cxn ang="0">
                  <a:pos x="45" y="605"/>
                </a:cxn>
                <a:cxn ang="0">
                  <a:pos x="0" y="695"/>
                </a:cxn>
                <a:cxn ang="0">
                  <a:pos x="15" y="740"/>
                </a:cxn>
                <a:cxn ang="0">
                  <a:pos x="75" y="725"/>
                </a:cxn>
                <a:cxn ang="0">
                  <a:pos x="165" y="695"/>
                </a:cxn>
                <a:cxn ang="0">
                  <a:pos x="300" y="560"/>
                </a:cxn>
                <a:cxn ang="0">
                  <a:pos x="345" y="515"/>
                </a:cxn>
                <a:cxn ang="0">
                  <a:pos x="390" y="470"/>
                </a:cxn>
                <a:cxn ang="0">
                  <a:pos x="330" y="650"/>
                </a:cxn>
                <a:cxn ang="0">
                  <a:pos x="345" y="695"/>
                </a:cxn>
                <a:cxn ang="0">
                  <a:pos x="480" y="590"/>
                </a:cxn>
                <a:cxn ang="0">
                  <a:pos x="510" y="590"/>
                </a:cxn>
                <a:cxn ang="0">
                  <a:pos x="555" y="605"/>
                </a:cxn>
                <a:cxn ang="0">
                  <a:pos x="615" y="590"/>
                </a:cxn>
                <a:cxn ang="0">
                  <a:pos x="630" y="545"/>
                </a:cxn>
                <a:cxn ang="0">
                  <a:pos x="645" y="320"/>
                </a:cxn>
                <a:cxn ang="0">
                  <a:pos x="705" y="470"/>
                </a:cxn>
                <a:cxn ang="0">
                  <a:pos x="750" y="440"/>
                </a:cxn>
                <a:cxn ang="0">
                  <a:pos x="795" y="245"/>
                </a:cxn>
                <a:cxn ang="0">
                  <a:pos x="840" y="290"/>
                </a:cxn>
                <a:cxn ang="0">
                  <a:pos x="885" y="305"/>
                </a:cxn>
                <a:cxn ang="0">
                  <a:pos x="930" y="290"/>
                </a:cxn>
                <a:cxn ang="0">
                  <a:pos x="900" y="5"/>
                </a:cxn>
              </a:cxnLst>
              <a:rect l="0" t="0" r="r" b="b"/>
              <a:pathLst>
                <a:path w="934" h="748">
                  <a:moveTo>
                    <a:pt x="900" y="5"/>
                  </a:moveTo>
                  <a:cubicBezTo>
                    <a:pt x="780" y="10"/>
                    <a:pt x="658" y="0"/>
                    <a:pt x="540" y="20"/>
                  </a:cubicBezTo>
                  <a:cubicBezTo>
                    <a:pt x="435" y="38"/>
                    <a:pt x="342" y="232"/>
                    <a:pt x="255" y="290"/>
                  </a:cubicBezTo>
                  <a:cubicBezTo>
                    <a:pt x="233" y="357"/>
                    <a:pt x="175" y="410"/>
                    <a:pt x="135" y="470"/>
                  </a:cubicBezTo>
                  <a:cubicBezTo>
                    <a:pt x="109" y="509"/>
                    <a:pt x="60" y="561"/>
                    <a:pt x="45" y="605"/>
                  </a:cubicBezTo>
                  <a:cubicBezTo>
                    <a:pt x="24" y="667"/>
                    <a:pt x="39" y="637"/>
                    <a:pt x="0" y="695"/>
                  </a:cubicBezTo>
                  <a:cubicBezTo>
                    <a:pt x="5" y="710"/>
                    <a:pt x="0" y="734"/>
                    <a:pt x="15" y="740"/>
                  </a:cubicBezTo>
                  <a:cubicBezTo>
                    <a:pt x="34" y="748"/>
                    <a:pt x="55" y="731"/>
                    <a:pt x="75" y="725"/>
                  </a:cubicBezTo>
                  <a:cubicBezTo>
                    <a:pt x="105" y="716"/>
                    <a:pt x="165" y="695"/>
                    <a:pt x="165" y="695"/>
                  </a:cubicBezTo>
                  <a:cubicBezTo>
                    <a:pt x="210" y="650"/>
                    <a:pt x="255" y="605"/>
                    <a:pt x="300" y="560"/>
                  </a:cubicBezTo>
                  <a:cubicBezTo>
                    <a:pt x="315" y="545"/>
                    <a:pt x="330" y="530"/>
                    <a:pt x="345" y="515"/>
                  </a:cubicBezTo>
                  <a:cubicBezTo>
                    <a:pt x="360" y="500"/>
                    <a:pt x="390" y="470"/>
                    <a:pt x="390" y="470"/>
                  </a:cubicBezTo>
                  <a:cubicBezTo>
                    <a:pt x="374" y="534"/>
                    <a:pt x="354" y="589"/>
                    <a:pt x="330" y="650"/>
                  </a:cubicBezTo>
                  <a:cubicBezTo>
                    <a:pt x="335" y="665"/>
                    <a:pt x="330" y="691"/>
                    <a:pt x="345" y="695"/>
                  </a:cubicBezTo>
                  <a:cubicBezTo>
                    <a:pt x="436" y="721"/>
                    <a:pt x="459" y="652"/>
                    <a:pt x="480" y="590"/>
                  </a:cubicBezTo>
                  <a:cubicBezTo>
                    <a:pt x="511" y="212"/>
                    <a:pt x="479" y="488"/>
                    <a:pt x="510" y="590"/>
                  </a:cubicBezTo>
                  <a:cubicBezTo>
                    <a:pt x="515" y="605"/>
                    <a:pt x="540" y="600"/>
                    <a:pt x="555" y="605"/>
                  </a:cubicBezTo>
                  <a:cubicBezTo>
                    <a:pt x="575" y="600"/>
                    <a:pt x="599" y="603"/>
                    <a:pt x="615" y="590"/>
                  </a:cubicBezTo>
                  <a:cubicBezTo>
                    <a:pt x="627" y="580"/>
                    <a:pt x="628" y="561"/>
                    <a:pt x="630" y="545"/>
                  </a:cubicBezTo>
                  <a:cubicBezTo>
                    <a:pt x="638" y="470"/>
                    <a:pt x="640" y="395"/>
                    <a:pt x="645" y="320"/>
                  </a:cubicBezTo>
                  <a:cubicBezTo>
                    <a:pt x="648" y="341"/>
                    <a:pt x="633" y="470"/>
                    <a:pt x="705" y="470"/>
                  </a:cubicBezTo>
                  <a:cubicBezTo>
                    <a:pt x="723" y="470"/>
                    <a:pt x="735" y="450"/>
                    <a:pt x="750" y="440"/>
                  </a:cubicBezTo>
                  <a:cubicBezTo>
                    <a:pt x="772" y="90"/>
                    <a:pt x="719" y="154"/>
                    <a:pt x="795" y="245"/>
                  </a:cubicBezTo>
                  <a:cubicBezTo>
                    <a:pt x="809" y="261"/>
                    <a:pt x="822" y="278"/>
                    <a:pt x="840" y="290"/>
                  </a:cubicBezTo>
                  <a:cubicBezTo>
                    <a:pt x="853" y="299"/>
                    <a:pt x="870" y="300"/>
                    <a:pt x="885" y="305"/>
                  </a:cubicBezTo>
                  <a:cubicBezTo>
                    <a:pt x="900" y="300"/>
                    <a:pt x="927" y="306"/>
                    <a:pt x="930" y="290"/>
                  </a:cubicBezTo>
                  <a:cubicBezTo>
                    <a:pt x="934" y="266"/>
                    <a:pt x="905" y="48"/>
                    <a:pt x="900" y="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auto">
            <a:xfrm flipH="1">
              <a:off x="5841" y="7074"/>
              <a:ext cx="934" cy="748"/>
            </a:xfrm>
            <a:custGeom>
              <a:avLst/>
              <a:gdLst/>
              <a:ahLst/>
              <a:cxnLst>
                <a:cxn ang="0">
                  <a:pos x="900" y="5"/>
                </a:cxn>
                <a:cxn ang="0">
                  <a:pos x="540" y="20"/>
                </a:cxn>
                <a:cxn ang="0">
                  <a:pos x="255" y="290"/>
                </a:cxn>
                <a:cxn ang="0">
                  <a:pos x="135" y="470"/>
                </a:cxn>
                <a:cxn ang="0">
                  <a:pos x="45" y="605"/>
                </a:cxn>
                <a:cxn ang="0">
                  <a:pos x="0" y="695"/>
                </a:cxn>
                <a:cxn ang="0">
                  <a:pos x="15" y="740"/>
                </a:cxn>
                <a:cxn ang="0">
                  <a:pos x="75" y="725"/>
                </a:cxn>
                <a:cxn ang="0">
                  <a:pos x="165" y="695"/>
                </a:cxn>
                <a:cxn ang="0">
                  <a:pos x="300" y="560"/>
                </a:cxn>
                <a:cxn ang="0">
                  <a:pos x="345" y="515"/>
                </a:cxn>
                <a:cxn ang="0">
                  <a:pos x="390" y="470"/>
                </a:cxn>
                <a:cxn ang="0">
                  <a:pos x="330" y="650"/>
                </a:cxn>
                <a:cxn ang="0">
                  <a:pos x="345" y="695"/>
                </a:cxn>
                <a:cxn ang="0">
                  <a:pos x="480" y="590"/>
                </a:cxn>
                <a:cxn ang="0">
                  <a:pos x="510" y="590"/>
                </a:cxn>
                <a:cxn ang="0">
                  <a:pos x="555" y="605"/>
                </a:cxn>
                <a:cxn ang="0">
                  <a:pos x="615" y="590"/>
                </a:cxn>
                <a:cxn ang="0">
                  <a:pos x="630" y="545"/>
                </a:cxn>
                <a:cxn ang="0">
                  <a:pos x="645" y="320"/>
                </a:cxn>
                <a:cxn ang="0">
                  <a:pos x="705" y="470"/>
                </a:cxn>
                <a:cxn ang="0">
                  <a:pos x="750" y="440"/>
                </a:cxn>
                <a:cxn ang="0">
                  <a:pos x="795" y="245"/>
                </a:cxn>
                <a:cxn ang="0">
                  <a:pos x="840" y="290"/>
                </a:cxn>
                <a:cxn ang="0">
                  <a:pos x="885" y="305"/>
                </a:cxn>
                <a:cxn ang="0">
                  <a:pos x="930" y="290"/>
                </a:cxn>
                <a:cxn ang="0">
                  <a:pos x="900" y="5"/>
                </a:cxn>
              </a:cxnLst>
              <a:rect l="0" t="0" r="r" b="b"/>
              <a:pathLst>
                <a:path w="934" h="748">
                  <a:moveTo>
                    <a:pt x="900" y="5"/>
                  </a:moveTo>
                  <a:cubicBezTo>
                    <a:pt x="780" y="10"/>
                    <a:pt x="658" y="0"/>
                    <a:pt x="540" y="20"/>
                  </a:cubicBezTo>
                  <a:cubicBezTo>
                    <a:pt x="435" y="38"/>
                    <a:pt x="342" y="232"/>
                    <a:pt x="255" y="290"/>
                  </a:cubicBezTo>
                  <a:cubicBezTo>
                    <a:pt x="233" y="357"/>
                    <a:pt x="175" y="410"/>
                    <a:pt x="135" y="470"/>
                  </a:cubicBezTo>
                  <a:cubicBezTo>
                    <a:pt x="109" y="509"/>
                    <a:pt x="60" y="561"/>
                    <a:pt x="45" y="605"/>
                  </a:cubicBezTo>
                  <a:cubicBezTo>
                    <a:pt x="24" y="667"/>
                    <a:pt x="39" y="637"/>
                    <a:pt x="0" y="695"/>
                  </a:cubicBezTo>
                  <a:cubicBezTo>
                    <a:pt x="5" y="710"/>
                    <a:pt x="0" y="734"/>
                    <a:pt x="15" y="740"/>
                  </a:cubicBezTo>
                  <a:cubicBezTo>
                    <a:pt x="34" y="748"/>
                    <a:pt x="55" y="731"/>
                    <a:pt x="75" y="725"/>
                  </a:cubicBezTo>
                  <a:cubicBezTo>
                    <a:pt x="105" y="716"/>
                    <a:pt x="165" y="695"/>
                    <a:pt x="165" y="695"/>
                  </a:cubicBezTo>
                  <a:cubicBezTo>
                    <a:pt x="210" y="650"/>
                    <a:pt x="255" y="605"/>
                    <a:pt x="300" y="560"/>
                  </a:cubicBezTo>
                  <a:cubicBezTo>
                    <a:pt x="315" y="545"/>
                    <a:pt x="330" y="530"/>
                    <a:pt x="345" y="515"/>
                  </a:cubicBezTo>
                  <a:cubicBezTo>
                    <a:pt x="360" y="500"/>
                    <a:pt x="390" y="470"/>
                    <a:pt x="390" y="470"/>
                  </a:cubicBezTo>
                  <a:cubicBezTo>
                    <a:pt x="374" y="534"/>
                    <a:pt x="354" y="589"/>
                    <a:pt x="330" y="650"/>
                  </a:cubicBezTo>
                  <a:cubicBezTo>
                    <a:pt x="335" y="665"/>
                    <a:pt x="330" y="691"/>
                    <a:pt x="345" y="695"/>
                  </a:cubicBezTo>
                  <a:cubicBezTo>
                    <a:pt x="436" y="721"/>
                    <a:pt x="459" y="652"/>
                    <a:pt x="480" y="590"/>
                  </a:cubicBezTo>
                  <a:cubicBezTo>
                    <a:pt x="511" y="212"/>
                    <a:pt x="479" y="488"/>
                    <a:pt x="510" y="590"/>
                  </a:cubicBezTo>
                  <a:cubicBezTo>
                    <a:pt x="515" y="605"/>
                    <a:pt x="540" y="600"/>
                    <a:pt x="555" y="605"/>
                  </a:cubicBezTo>
                  <a:cubicBezTo>
                    <a:pt x="575" y="600"/>
                    <a:pt x="599" y="603"/>
                    <a:pt x="615" y="590"/>
                  </a:cubicBezTo>
                  <a:cubicBezTo>
                    <a:pt x="627" y="580"/>
                    <a:pt x="628" y="561"/>
                    <a:pt x="630" y="545"/>
                  </a:cubicBezTo>
                  <a:cubicBezTo>
                    <a:pt x="638" y="470"/>
                    <a:pt x="640" y="395"/>
                    <a:pt x="645" y="320"/>
                  </a:cubicBezTo>
                  <a:cubicBezTo>
                    <a:pt x="648" y="341"/>
                    <a:pt x="633" y="470"/>
                    <a:pt x="705" y="470"/>
                  </a:cubicBezTo>
                  <a:cubicBezTo>
                    <a:pt x="723" y="470"/>
                    <a:pt x="735" y="450"/>
                    <a:pt x="750" y="440"/>
                  </a:cubicBezTo>
                  <a:cubicBezTo>
                    <a:pt x="772" y="90"/>
                    <a:pt x="719" y="154"/>
                    <a:pt x="795" y="245"/>
                  </a:cubicBezTo>
                  <a:cubicBezTo>
                    <a:pt x="809" y="261"/>
                    <a:pt x="822" y="278"/>
                    <a:pt x="840" y="290"/>
                  </a:cubicBezTo>
                  <a:cubicBezTo>
                    <a:pt x="853" y="299"/>
                    <a:pt x="870" y="300"/>
                    <a:pt x="885" y="305"/>
                  </a:cubicBezTo>
                  <a:cubicBezTo>
                    <a:pt x="900" y="300"/>
                    <a:pt x="927" y="306"/>
                    <a:pt x="930" y="290"/>
                  </a:cubicBezTo>
                  <a:cubicBezTo>
                    <a:pt x="934" y="266"/>
                    <a:pt x="905" y="48"/>
                    <a:pt x="900" y="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4761" y="707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auto">
            <a:xfrm>
              <a:off x="5301" y="707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AutoShape 17"/>
            <p:cNvSpPr>
              <a:spLocks noChangeArrowheads="1"/>
            </p:cNvSpPr>
            <p:nvPr/>
          </p:nvSpPr>
          <p:spPr bwMode="auto">
            <a:xfrm rot="5246460">
              <a:off x="4581" y="7794"/>
              <a:ext cx="360" cy="360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AutoShape 18"/>
            <p:cNvSpPr>
              <a:spLocks noChangeArrowheads="1"/>
            </p:cNvSpPr>
            <p:nvPr/>
          </p:nvSpPr>
          <p:spPr bwMode="auto">
            <a:xfrm rot="5246460">
              <a:off x="5301" y="7794"/>
              <a:ext cx="360" cy="360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auto">
            <a:xfrm rot="1280672">
              <a:off x="4581" y="7974"/>
              <a:ext cx="467" cy="399"/>
            </a:xfrm>
            <a:custGeom>
              <a:avLst/>
              <a:gdLst/>
              <a:ahLst/>
              <a:cxnLst>
                <a:cxn ang="0">
                  <a:pos x="167" y="109"/>
                </a:cxn>
                <a:cxn ang="0">
                  <a:pos x="2" y="244"/>
                </a:cxn>
                <a:cxn ang="0">
                  <a:pos x="107" y="394"/>
                </a:cxn>
                <a:cxn ang="0">
                  <a:pos x="242" y="379"/>
                </a:cxn>
                <a:cxn ang="0">
                  <a:pos x="302" y="349"/>
                </a:cxn>
                <a:cxn ang="0">
                  <a:pos x="437" y="259"/>
                </a:cxn>
                <a:cxn ang="0">
                  <a:pos x="422" y="214"/>
                </a:cxn>
                <a:cxn ang="0">
                  <a:pos x="512" y="214"/>
                </a:cxn>
                <a:cxn ang="0">
                  <a:pos x="647" y="199"/>
                </a:cxn>
                <a:cxn ang="0">
                  <a:pos x="587" y="34"/>
                </a:cxn>
                <a:cxn ang="0">
                  <a:pos x="497" y="4"/>
                </a:cxn>
                <a:cxn ang="0">
                  <a:pos x="272" y="34"/>
                </a:cxn>
                <a:cxn ang="0">
                  <a:pos x="167" y="109"/>
                </a:cxn>
              </a:cxnLst>
              <a:rect l="0" t="0" r="r" b="b"/>
              <a:pathLst>
                <a:path w="647" h="399">
                  <a:moveTo>
                    <a:pt x="167" y="109"/>
                  </a:moveTo>
                  <a:cubicBezTo>
                    <a:pt x="63" y="130"/>
                    <a:pt x="36" y="142"/>
                    <a:pt x="2" y="244"/>
                  </a:cubicBezTo>
                  <a:cubicBezTo>
                    <a:pt x="19" y="366"/>
                    <a:pt x="0" y="358"/>
                    <a:pt x="107" y="394"/>
                  </a:cubicBezTo>
                  <a:cubicBezTo>
                    <a:pt x="152" y="389"/>
                    <a:pt x="202" y="399"/>
                    <a:pt x="242" y="379"/>
                  </a:cubicBezTo>
                  <a:cubicBezTo>
                    <a:pt x="319" y="340"/>
                    <a:pt x="189" y="274"/>
                    <a:pt x="302" y="349"/>
                  </a:cubicBezTo>
                  <a:cubicBezTo>
                    <a:pt x="465" y="333"/>
                    <a:pt x="468" y="383"/>
                    <a:pt x="437" y="259"/>
                  </a:cubicBezTo>
                  <a:cubicBezTo>
                    <a:pt x="433" y="244"/>
                    <a:pt x="427" y="229"/>
                    <a:pt x="422" y="214"/>
                  </a:cubicBezTo>
                  <a:cubicBezTo>
                    <a:pt x="542" y="174"/>
                    <a:pt x="392" y="214"/>
                    <a:pt x="512" y="214"/>
                  </a:cubicBezTo>
                  <a:cubicBezTo>
                    <a:pt x="557" y="214"/>
                    <a:pt x="602" y="204"/>
                    <a:pt x="647" y="199"/>
                  </a:cubicBezTo>
                  <a:cubicBezTo>
                    <a:pt x="639" y="159"/>
                    <a:pt x="630" y="61"/>
                    <a:pt x="587" y="34"/>
                  </a:cubicBezTo>
                  <a:cubicBezTo>
                    <a:pt x="560" y="17"/>
                    <a:pt x="497" y="4"/>
                    <a:pt x="497" y="4"/>
                  </a:cubicBezTo>
                  <a:cubicBezTo>
                    <a:pt x="422" y="12"/>
                    <a:pt x="340" y="0"/>
                    <a:pt x="272" y="34"/>
                  </a:cubicBezTo>
                  <a:cubicBezTo>
                    <a:pt x="209" y="66"/>
                    <a:pt x="236" y="144"/>
                    <a:pt x="167" y="109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80808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auto">
            <a:xfrm rot="1280672">
              <a:off x="5301" y="7974"/>
              <a:ext cx="467" cy="399"/>
            </a:xfrm>
            <a:custGeom>
              <a:avLst/>
              <a:gdLst/>
              <a:ahLst/>
              <a:cxnLst>
                <a:cxn ang="0">
                  <a:pos x="167" y="109"/>
                </a:cxn>
                <a:cxn ang="0">
                  <a:pos x="2" y="244"/>
                </a:cxn>
                <a:cxn ang="0">
                  <a:pos x="107" y="394"/>
                </a:cxn>
                <a:cxn ang="0">
                  <a:pos x="242" y="379"/>
                </a:cxn>
                <a:cxn ang="0">
                  <a:pos x="302" y="349"/>
                </a:cxn>
                <a:cxn ang="0">
                  <a:pos x="437" y="259"/>
                </a:cxn>
                <a:cxn ang="0">
                  <a:pos x="422" y="214"/>
                </a:cxn>
                <a:cxn ang="0">
                  <a:pos x="512" y="214"/>
                </a:cxn>
                <a:cxn ang="0">
                  <a:pos x="647" y="199"/>
                </a:cxn>
                <a:cxn ang="0">
                  <a:pos x="587" y="34"/>
                </a:cxn>
                <a:cxn ang="0">
                  <a:pos x="497" y="4"/>
                </a:cxn>
                <a:cxn ang="0">
                  <a:pos x="272" y="34"/>
                </a:cxn>
                <a:cxn ang="0">
                  <a:pos x="167" y="109"/>
                </a:cxn>
              </a:cxnLst>
              <a:rect l="0" t="0" r="r" b="b"/>
              <a:pathLst>
                <a:path w="647" h="399">
                  <a:moveTo>
                    <a:pt x="167" y="109"/>
                  </a:moveTo>
                  <a:cubicBezTo>
                    <a:pt x="63" y="130"/>
                    <a:pt x="36" y="142"/>
                    <a:pt x="2" y="244"/>
                  </a:cubicBezTo>
                  <a:cubicBezTo>
                    <a:pt x="19" y="366"/>
                    <a:pt x="0" y="358"/>
                    <a:pt x="107" y="394"/>
                  </a:cubicBezTo>
                  <a:cubicBezTo>
                    <a:pt x="152" y="389"/>
                    <a:pt x="202" y="399"/>
                    <a:pt x="242" y="379"/>
                  </a:cubicBezTo>
                  <a:cubicBezTo>
                    <a:pt x="319" y="340"/>
                    <a:pt x="189" y="274"/>
                    <a:pt x="302" y="349"/>
                  </a:cubicBezTo>
                  <a:cubicBezTo>
                    <a:pt x="465" y="333"/>
                    <a:pt x="468" y="383"/>
                    <a:pt x="437" y="259"/>
                  </a:cubicBezTo>
                  <a:cubicBezTo>
                    <a:pt x="433" y="244"/>
                    <a:pt x="427" y="229"/>
                    <a:pt x="422" y="214"/>
                  </a:cubicBezTo>
                  <a:cubicBezTo>
                    <a:pt x="542" y="174"/>
                    <a:pt x="392" y="214"/>
                    <a:pt x="512" y="214"/>
                  </a:cubicBezTo>
                  <a:cubicBezTo>
                    <a:pt x="557" y="214"/>
                    <a:pt x="602" y="204"/>
                    <a:pt x="647" y="199"/>
                  </a:cubicBezTo>
                  <a:cubicBezTo>
                    <a:pt x="639" y="159"/>
                    <a:pt x="630" y="61"/>
                    <a:pt x="587" y="34"/>
                  </a:cubicBezTo>
                  <a:cubicBezTo>
                    <a:pt x="560" y="17"/>
                    <a:pt x="497" y="4"/>
                    <a:pt x="497" y="4"/>
                  </a:cubicBezTo>
                  <a:cubicBezTo>
                    <a:pt x="422" y="12"/>
                    <a:pt x="340" y="0"/>
                    <a:pt x="272" y="34"/>
                  </a:cubicBezTo>
                  <a:cubicBezTo>
                    <a:pt x="209" y="66"/>
                    <a:pt x="236" y="144"/>
                    <a:pt x="167" y="109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80808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9" name="Freeform 21"/>
            <p:cNvSpPr>
              <a:spLocks/>
            </p:cNvSpPr>
            <p:nvPr/>
          </p:nvSpPr>
          <p:spPr bwMode="auto">
            <a:xfrm>
              <a:off x="4221" y="5814"/>
              <a:ext cx="1800" cy="998"/>
            </a:xfrm>
            <a:custGeom>
              <a:avLst/>
              <a:gdLst/>
              <a:ahLst/>
              <a:cxnLst>
                <a:cxn ang="0">
                  <a:pos x="360" y="465"/>
                </a:cxn>
                <a:cxn ang="0">
                  <a:pos x="165" y="450"/>
                </a:cxn>
                <a:cxn ang="0">
                  <a:pos x="135" y="405"/>
                </a:cxn>
                <a:cxn ang="0">
                  <a:pos x="90" y="390"/>
                </a:cxn>
                <a:cxn ang="0">
                  <a:pos x="45" y="345"/>
                </a:cxn>
                <a:cxn ang="0">
                  <a:pos x="0" y="315"/>
                </a:cxn>
                <a:cxn ang="0">
                  <a:pos x="45" y="300"/>
                </a:cxn>
                <a:cxn ang="0">
                  <a:pos x="315" y="345"/>
                </a:cxn>
                <a:cxn ang="0">
                  <a:pos x="300" y="0"/>
                </a:cxn>
                <a:cxn ang="0">
                  <a:pos x="360" y="225"/>
                </a:cxn>
                <a:cxn ang="0">
                  <a:pos x="405" y="210"/>
                </a:cxn>
                <a:cxn ang="0">
                  <a:pos x="495" y="150"/>
                </a:cxn>
                <a:cxn ang="0">
                  <a:pos x="510" y="210"/>
                </a:cxn>
                <a:cxn ang="0">
                  <a:pos x="525" y="300"/>
                </a:cxn>
                <a:cxn ang="0">
                  <a:pos x="660" y="285"/>
                </a:cxn>
                <a:cxn ang="0">
                  <a:pos x="810" y="195"/>
                </a:cxn>
                <a:cxn ang="0">
                  <a:pos x="855" y="165"/>
                </a:cxn>
                <a:cxn ang="0">
                  <a:pos x="795" y="255"/>
                </a:cxn>
                <a:cxn ang="0">
                  <a:pos x="765" y="300"/>
                </a:cxn>
                <a:cxn ang="0">
                  <a:pos x="705" y="315"/>
                </a:cxn>
                <a:cxn ang="0">
                  <a:pos x="1065" y="330"/>
                </a:cxn>
                <a:cxn ang="0">
                  <a:pos x="1020" y="360"/>
                </a:cxn>
                <a:cxn ang="0">
                  <a:pos x="885" y="465"/>
                </a:cxn>
                <a:cxn ang="0">
                  <a:pos x="840" y="495"/>
                </a:cxn>
                <a:cxn ang="0">
                  <a:pos x="795" y="480"/>
                </a:cxn>
                <a:cxn ang="0">
                  <a:pos x="990" y="495"/>
                </a:cxn>
                <a:cxn ang="0">
                  <a:pos x="945" y="525"/>
                </a:cxn>
                <a:cxn ang="0">
                  <a:pos x="855" y="555"/>
                </a:cxn>
                <a:cxn ang="0">
                  <a:pos x="660" y="540"/>
                </a:cxn>
                <a:cxn ang="0">
                  <a:pos x="630" y="495"/>
                </a:cxn>
                <a:cxn ang="0">
                  <a:pos x="540" y="465"/>
                </a:cxn>
                <a:cxn ang="0">
                  <a:pos x="435" y="480"/>
                </a:cxn>
                <a:cxn ang="0">
                  <a:pos x="360" y="465"/>
                </a:cxn>
              </a:cxnLst>
              <a:rect l="0" t="0" r="r" b="b"/>
              <a:pathLst>
                <a:path w="1112" h="557">
                  <a:moveTo>
                    <a:pt x="360" y="465"/>
                  </a:moveTo>
                  <a:cubicBezTo>
                    <a:pt x="295" y="460"/>
                    <a:pt x="228" y="467"/>
                    <a:pt x="165" y="450"/>
                  </a:cubicBezTo>
                  <a:cubicBezTo>
                    <a:pt x="148" y="445"/>
                    <a:pt x="149" y="416"/>
                    <a:pt x="135" y="405"/>
                  </a:cubicBezTo>
                  <a:cubicBezTo>
                    <a:pt x="123" y="395"/>
                    <a:pt x="105" y="395"/>
                    <a:pt x="90" y="390"/>
                  </a:cubicBezTo>
                  <a:cubicBezTo>
                    <a:pt x="75" y="375"/>
                    <a:pt x="61" y="359"/>
                    <a:pt x="45" y="345"/>
                  </a:cubicBezTo>
                  <a:cubicBezTo>
                    <a:pt x="31" y="333"/>
                    <a:pt x="0" y="333"/>
                    <a:pt x="0" y="315"/>
                  </a:cubicBezTo>
                  <a:cubicBezTo>
                    <a:pt x="0" y="299"/>
                    <a:pt x="30" y="305"/>
                    <a:pt x="45" y="300"/>
                  </a:cubicBezTo>
                  <a:cubicBezTo>
                    <a:pt x="188" y="371"/>
                    <a:pt x="106" y="364"/>
                    <a:pt x="315" y="345"/>
                  </a:cubicBezTo>
                  <a:cubicBezTo>
                    <a:pt x="258" y="174"/>
                    <a:pt x="283" y="287"/>
                    <a:pt x="300" y="0"/>
                  </a:cubicBezTo>
                  <a:cubicBezTo>
                    <a:pt x="339" y="78"/>
                    <a:pt x="347" y="137"/>
                    <a:pt x="360" y="225"/>
                  </a:cubicBezTo>
                  <a:cubicBezTo>
                    <a:pt x="375" y="220"/>
                    <a:pt x="391" y="218"/>
                    <a:pt x="405" y="210"/>
                  </a:cubicBezTo>
                  <a:cubicBezTo>
                    <a:pt x="437" y="192"/>
                    <a:pt x="495" y="150"/>
                    <a:pt x="495" y="150"/>
                  </a:cubicBezTo>
                  <a:cubicBezTo>
                    <a:pt x="500" y="170"/>
                    <a:pt x="506" y="190"/>
                    <a:pt x="510" y="210"/>
                  </a:cubicBezTo>
                  <a:cubicBezTo>
                    <a:pt x="516" y="240"/>
                    <a:pt x="498" y="286"/>
                    <a:pt x="525" y="300"/>
                  </a:cubicBezTo>
                  <a:cubicBezTo>
                    <a:pt x="565" y="320"/>
                    <a:pt x="615" y="290"/>
                    <a:pt x="660" y="285"/>
                  </a:cubicBezTo>
                  <a:cubicBezTo>
                    <a:pt x="752" y="239"/>
                    <a:pt x="701" y="267"/>
                    <a:pt x="810" y="195"/>
                  </a:cubicBezTo>
                  <a:cubicBezTo>
                    <a:pt x="825" y="185"/>
                    <a:pt x="855" y="165"/>
                    <a:pt x="855" y="165"/>
                  </a:cubicBezTo>
                  <a:cubicBezTo>
                    <a:pt x="829" y="244"/>
                    <a:pt x="857" y="180"/>
                    <a:pt x="795" y="255"/>
                  </a:cubicBezTo>
                  <a:cubicBezTo>
                    <a:pt x="783" y="269"/>
                    <a:pt x="780" y="290"/>
                    <a:pt x="765" y="300"/>
                  </a:cubicBezTo>
                  <a:cubicBezTo>
                    <a:pt x="748" y="311"/>
                    <a:pt x="725" y="310"/>
                    <a:pt x="705" y="315"/>
                  </a:cubicBezTo>
                  <a:cubicBezTo>
                    <a:pt x="825" y="320"/>
                    <a:pt x="946" y="313"/>
                    <a:pt x="1065" y="330"/>
                  </a:cubicBezTo>
                  <a:cubicBezTo>
                    <a:pt x="1083" y="333"/>
                    <a:pt x="1034" y="348"/>
                    <a:pt x="1020" y="360"/>
                  </a:cubicBezTo>
                  <a:cubicBezTo>
                    <a:pt x="879" y="477"/>
                    <a:pt x="1112" y="313"/>
                    <a:pt x="885" y="465"/>
                  </a:cubicBezTo>
                  <a:cubicBezTo>
                    <a:pt x="870" y="475"/>
                    <a:pt x="840" y="495"/>
                    <a:pt x="840" y="495"/>
                  </a:cubicBezTo>
                  <a:cubicBezTo>
                    <a:pt x="825" y="490"/>
                    <a:pt x="779" y="480"/>
                    <a:pt x="795" y="480"/>
                  </a:cubicBezTo>
                  <a:cubicBezTo>
                    <a:pt x="860" y="480"/>
                    <a:pt x="928" y="476"/>
                    <a:pt x="990" y="495"/>
                  </a:cubicBezTo>
                  <a:cubicBezTo>
                    <a:pt x="1007" y="500"/>
                    <a:pt x="961" y="518"/>
                    <a:pt x="945" y="525"/>
                  </a:cubicBezTo>
                  <a:cubicBezTo>
                    <a:pt x="916" y="538"/>
                    <a:pt x="855" y="555"/>
                    <a:pt x="855" y="555"/>
                  </a:cubicBezTo>
                  <a:cubicBezTo>
                    <a:pt x="790" y="550"/>
                    <a:pt x="723" y="557"/>
                    <a:pt x="660" y="540"/>
                  </a:cubicBezTo>
                  <a:cubicBezTo>
                    <a:pt x="643" y="535"/>
                    <a:pt x="645" y="505"/>
                    <a:pt x="630" y="495"/>
                  </a:cubicBezTo>
                  <a:cubicBezTo>
                    <a:pt x="603" y="478"/>
                    <a:pt x="540" y="465"/>
                    <a:pt x="540" y="465"/>
                  </a:cubicBezTo>
                  <a:cubicBezTo>
                    <a:pt x="505" y="470"/>
                    <a:pt x="470" y="483"/>
                    <a:pt x="435" y="480"/>
                  </a:cubicBezTo>
                  <a:cubicBezTo>
                    <a:pt x="365" y="475"/>
                    <a:pt x="317" y="422"/>
                    <a:pt x="360" y="465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0" name="Freeform 22"/>
            <p:cNvSpPr>
              <a:spLocks/>
            </p:cNvSpPr>
            <p:nvPr/>
          </p:nvSpPr>
          <p:spPr bwMode="auto">
            <a:xfrm>
              <a:off x="4401" y="6354"/>
              <a:ext cx="1430" cy="609"/>
            </a:xfrm>
            <a:custGeom>
              <a:avLst/>
              <a:gdLst/>
              <a:ahLst/>
              <a:cxnLst>
                <a:cxn ang="0">
                  <a:pos x="944" y="131"/>
                </a:cxn>
                <a:cxn ang="0">
                  <a:pos x="764" y="71"/>
                </a:cxn>
                <a:cxn ang="0">
                  <a:pos x="719" y="56"/>
                </a:cxn>
                <a:cxn ang="0">
                  <a:pos x="674" y="41"/>
                </a:cxn>
                <a:cxn ang="0">
                  <a:pos x="149" y="56"/>
                </a:cxn>
                <a:cxn ang="0">
                  <a:pos x="119" y="146"/>
                </a:cxn>
                <a:cxn ang="0">
                  <a:pos x="509" y="641"/>
                </a:cxn>
                <a:cxn ang="0">
                  <a:pos x="689" y="551"/>
                </a:cxn>
                <a:cxn ang="0">
                  <a:pos x="779" y="461"/>
                </a:cxn>
                <a:cxn ang="0">
                  <a:pos x="809" y="371"/>
                </a:cxn>
                <a:cxn ang="0">
                  <a:pos x="824" y="311"/>
                </a:cxn>
                <a:cxn ang="0">
                  <a:pos x="854" y="221"/>
                </a:cxn>
                <a:cxn ang="0">
                  <a:pos x="944" y="161"/>
                </a:cxn>
                <a:cxn ang="0">
                  <a:pos x="1034" y="131"/>
                </a:cxn>
                <a:cxn ang="0">
                  <a:pos x="1274" y="221"/>
                </a:cxn>
                <a:cxn ang="0">
                  <a:pos x="1169" y="506"/>
                </a:cxn>
                <a:cxn ang="0">
                  <a:pos x="1094" y="521"/>
                </a:cxn>
                <a:cxn ang="0">
                  <a:pos x="914" y="506"/>
                </a:cxn>
                <a:cxn ang="0">
                  <a:pos x="839" y="371"/>
                </a:cxn>
                <a:cxn ang="0">
                  <a:pos x="854" y="251"/>
                </a:cxn>
                <a:cxn ang="0">
                  <a:pos x="944" y="206"/>
                </a:cxn>
                <a:cxn ang="0">
                  <a:pos x="989" y="176"/>
                </a:cxn>
                <a:cxn ang="0">
                  <a:pos x="1184" y="146"/>
                </a:cxn>
                <a:cxn ang="0">
                  <a:pos x="1379" y="101"/>
                </a:cxn>
                <a:cxn ang="0">
                  <a:pos x="1904" y="116"/>
                </a:cxn>
                <a:cxn ang="0">
                  <a:pos x="1844" y="581"/>
                </a:cxn>
                <a:cxn ang="0">
                  <a:pos x="1409" y="566"/>
                </a:cxn>
                <a:cxn ang="0">
                  <a:pos x="1394" y="521"/>
                </a:cxn>
                <a:cxn ang="0">
                  <a:pos x="1289" y="416"/>
                </a:cxn>
              </a:cxnLst>
              <a:rect l="0" t="0" r="r" b="b"/>
              <a:pathLst>
                <a:path w="2190" h="734">
                  <a:moveTo>
                    <a:pt x="944" y="131"/>
                  </a:moveTo>
                  <a:cubicBezTo>
                    <a:pt x="884" y="111"/>
                    <a:pt x="824" y="91"/>
                    <a:pt x="764" y="71"/>
                  </a:cubicBezTo>
                  <a:cubicBezTo>
                    <a:pt x="749" y="66"/>
                    <a:pt x="734" y="61"/>
                    <a:pt x="719" y="56"/>
                  </a:cubicBezTo>
                  <a:cubicBezTo>
                    <a:pt x="704" y="51"/>
                    <a:pt x="674" y="41"/>
                    <a:pt x="674" y="41"/>
                  </a:cubicBezTo>
                  <a:cubicBezTo>
                    <a:pt x="499" y="46"/>
                    <a:pt x="321" y="23"/>
                    <a:pt x="149" y="56"/>
                  </a:cubicBezTo>
                  <a:cubicBezTo>
                    <a:pt x="118" y="62"/>
                    <a:pt x="119" y="146"/>
                    <a:pt x="119" y="146"/>
                  </a:cubicBezTo>
                  <a:cubicBezTo>
                    <a:pt x="137" y="734"/>
                    <a:pt x="0" y="664"/>
                    <a:pt x="509" y="641"/>
                  </a:cubicBezTo>
                  <a:cubicBezTo>
                    <a:pt x="567" y="602"/>
                    <a:pt x="637" y="598"/>
                    <a:pt x="689" y="551"/>
                  </a:cubicBezTo>
                  <a:cubicBezTo>
                    <a:pt x="721" y="523"/>
                    <a:pt x="779" y="461"/>
                    <a:pt x="779" y="461"/>
                  </a:cubicBezTo>
                  <a:cubicBezTo>
                    <a:pt x="789" y="431"/>
                    <a:pt x="801" y="402"/>
                    <a:pt x="809" y="371"/>
                  </a:cubicBezTo>
                  <a:cubicBezTo>
                    <a:pt x="814" y="351"/>
                    <a:pt x="818" y="331"/>
                    <a:pt x="824" y="311"/>
                  </a:cubicBezTo>
                  <a:cubicBezTo>
                    <a:pt x="833" y="281"/>
                    <a:pt x="828" y="239"/>
                    <a:pt x="854" y="221"/>
                  </a:cubicBezTo>
                  <a:cubicBezTo>
                    <a:pt x="884" y="201"/>
                    <a:pt x="910" y="172"/>
                    <a:pt x="944" y="161"/>
                  </a:cubicBezTo>
                  <a:cubicBezTo>
                    <a:pt x="974" y="151"/>
                    <a:pt x="1034" y="131"/>
                    <a:pt x="1034" y="131"/>
                  </a:cubicBezTo>
                  <a:cubicBezTo>
                    <a:pt x="1171" y="143"/>
                    <a:pt x="1207" y="121"/>
                    <a:pt x="1274" y="221"/>
                  </a:cubicBezTo>
                  <a:cubicBezTo>
                    <a:pt x="1265" y="306"/>
                    <a:pt x="1267" y="457"/>
                    <a:pt x="1169" y="506"/>
                  </a:cubicBezTo>
                  <a:cubicBezTo>
                    <a:pt x="1146" y="517"/>
                    <a:pt x="1119" y="516"/>
                    <a:pt x="1094" y="521"/>
                  </a:cubicBezTo>
                  <a:cubicBezTo>
                    <a:pt x="1034" y="516"/>
                    <a:pt x="969" y="530"/>
                    <a:pt x="914" y="506"/>
                  </a:cubicBezTo>
                  <a:cubicBezTo>
                    <a:pt x="874" y="488"/>
                    <a:pt x="853" y="413"/>
                    <a:pt x="839" y="371"/>
                  </a:cubicBezTo>
                  <a:cubicBezTo>
                    <a:pt x="844" y="331"/>
                    <a:pt x="839" y="288"/>
                    <a:pt x="854" y="251"/>
                  </a:cubicBezTo>
                  <a:cubicBezTo>
                    <a:pt x="865" y="224"/>
                    <a:pt x="923" y="216"/>
                    <a:pt x="944" y="206"/>
                  </a:cubicBezTo>
                  <a:cubicBezTo>
                    <a:pt x="960" y="198"/>
                    <a:pt x="972" y="182"/>
                    <a:pt x="989" y="176"/>
                  </a:cubicBezTo>
                  <a:cubicBezTo>
                    <a:pt x="1005" y="171"/>
                    <a:pt x="1175" y="147"/>
                    <a:pt x="1184" y="146"/>
                  </a:cubicBezTo>
                  <a:cubicBezTo>
                    <a:pt x="1253" y="135"/>
                    <a:pt x="1312" y="118"/>
                    <a:pt x="1379" y="101"/>
                  </a:cubicBezTo>
                  <a:cubicBezTo>
                    <a:pt x="1554" y="106"/>
                    <a:pt x="1773" y="0"/>
                    <a:pt x="1904" y="116"/>
                  </a:cubicBezTo>
                  <a:cubicBezTo>
                    <a:pt x="2190" y="368"/>
                    <a:pt x="1972" y="495"/>
                    <a:pt x="1844" y="581"/>
                  </a:cubicBezTo>
                  <a:cubicBezTo>
                    <a:pt x="1699" y="576"/>
                    <a:pt x="1553" y="585"/>
                    <a:pt x="1409" y="566"/>
                  </a:cubicBezTo>
                  <a:cubicBezTo>
                    <a:pt x="1393" y="564"/>
                    <a:pt x="1401" y="535"/>
                    <a:pt x="1394" y="521"/>
                  </a:cubicBezTo>
                  <a:cubicBezTo>
                    <a:pt x="1368" y="469"/>
                    <a:pt x="1355" y="416"/>
                    <a:pt x="1289" y="416"/>
                  </a:cubicBez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80008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1" name="Freeform 23"/>
            <p:cNvSpPr>
              <a:spLocks/>
            </p:cNvSpPr>
            <p:nvPr/>
          </p:nvSpPr>
          <p:spPr bwMode="auto">
            <a:xfrm>
              <a:off x="4941" y="7254"/>
              <a:ext cx="540" cy="360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05" y="143"/>
                </a:cxn>
                <a:cxn ang="0">
                  <a:pos x="150" y="113"/>
                </a:cxn>
                <a:cxn ang="0">
                  <a:pos x="375" y="23"/>
                </a:cxn>
                <a:cxn ang="0">
                  <a:pos x="450" y="83"/>
                </a:cxn>
                <a:cxn ang="0">
                  <a:pos x="480" y="128"/>
                </a:cxn>
                <a:cxn ang="0">
                  <a:pos x="570" y="158"/>
                </a:cxn>
                <a:cxn ang="0">
                  <a:pos x="840" y="278"/>
                </a:cxn>
                <a:cxn ang="0">
                  <a:pos x="840" y="278"/>
                </a:cxn>
                <a:cxn ang="0">
                  <a:pos x="195" y="263"/>
                </a:cxn>
                <a:cxn ang="0">
                  <a:pos x="0" y="173"/>
                </a:cxn>
              </a:cxnLst>
              <a:rect l="0" t="0" r="r" b="b"/>
              <a:pathLst>
                <a:path w="840" h="278">
                  <a:moveTo>
                    <a:pt x="0" y="173"/>
                  </a:moveTo>
                  <a:cubicBezTo>
                    <a:pt x="19" y="168"/>
                    <a:pt x="83" y="154"/>
                    <a:pt x="105" y="143"/>
                  </a:cubicBezTo>
                  <a:cubicBezTo>
                    <a:pt x="121" y="135"/>
                    <a:pt x="134" y="120"/>
                    <a:pt x="150" y="113"/>
                  </a:cubicBezTo>
                  <a:cubicBezTo>
                    <a:pt x="228" y="78"/>
                    <a:pt x="304" y="70"/>
                    <a:pt x="375" y="23"/>
                  </a:cubicBezTo>
                  <a:cubicBezTo>
                    <a:pt x="461" y="152"/>
                    <a:pt x="346" y="0"/>
                    <a:pt x="450" y="83"/>
                  </a:cubicBezTo>
                  <a:cubicBezTo>
                    <a:pt x="464" y="94"/>
                    <a:pt x="465" y="118"/>
                    <a:pt x="480" y="128"/>
                  </a:cubicBezTo>
                  <a:cubicBezTo>
                    <a:pt x="507" y="145"/>
                    <a:pt x="544" y="140"/>
                    <a:pt x="570" y="158"/>
                  </a:cubicBezTo>
                  <a:lnTo>
                    <a:pt x="840" y="278"/>
                  </a:lnTo>
                  <a:cubicBezTo>
                    <a:pt x="840" y="278"/>
                    <a:pt x="840" y="278"/>
                    <a:pt x="840" y="278"/>
                  </a:cubicBezTo>
                  <a:cubicBezTo>
                    <a:pt x="625" y="273"/>
                    <a:pt x="410" y="268"/>
                    <a:pt x="195" y="263"/>
                  </a:cubicBezTo>
                  <a:cubicBezTo>
                    <a:pt x="104" y="240"/>
                    <a:pt x="64" y="237"/>
                    <a:pt x="0" y="173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2" name="Freeform 24"/>
            <p:cNvSpPr>
              <a:spLocks/>
            </p:cNvSpPr>
            <p:nvPr/>
          </p:nvSpPr>
          <p:spPr bwMode="auto">
            <a:xfrm rot="1871564" flipV="1">
              <a:off x="4941" y="7614"/>
              <a:ext cx="540" cy="180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05" y="143"/>
                </a:cxn>
                <a:cxn ang="0">
                  <a:pos x="150" y="113"/>
                </a:cxn>
                <a:cxn ang="0">
                  <a:pos x="375" y="23"/>
                </a:cxn>
                <a:cxn ang="0">
                  <a:pos x="450" y="83"/>
                </a:cxn>
                <a:cxn ang="0">
                  <a:pos x="480" y="128"/>
                </a:cxn>
                <a:cxn ang="0">
                  <a:pos x="570" y="158"/>
                </a:cxn>
                <a:cxn ang="0">
                  <a:pos x="840" y="278"/>
                </a:cxn>
                <a:cxn ang="0">
                  <a:pos x="840" y="278"/>
                </a:cxn>
                <a:cxn ang="0">
                  <a:pos x="195" y="263"/>
                </a:cxn>
                <a:cxn ang="0">
                  <a:pos x="0" y="173"/>
                </a:cxn>
              </a:cxnLst>
              <a:rect l="0" t="0" r="r" b="b"/>
              <a:pathLst>
                <a:path w="840" h="278">
                  <a:moveTo>
                    <a:pt x="0" y="173"/>
                  </a:moveTo>
                  <a:cubicBezTo>
                    <a:pt x="19" y="168"/>
                    <a:pt x="83" y="154"/>
                    <a:pt x="105" y="143"/>
                  </a:cubicBezTo>
                  <a:cubicBezTo>
                    <a:pt x="121" y="135"/>
                    <a:pt x="134" y="120"/>
                    <a:pt x="150" y="113"/>
                  </a:cubicBezTo>
                  <a:cubicBezTo>
                    <a:pt x="228" y="78"/>
                    <a:pt x="304" y="70"/>
                    <a:pt x="375" y="23"/>
                  </a:cubicBezTo>
                  <a:cubicBezTo>
                    <a:pt x="461" y="152"/>
                    <a:pt x="346" y="0"/>
                    <a:pt x="450" y="83"/>
                  </a:cubicBezTo>
                  <a:cubicBezTo>
                    <a:pt x="464" y="94"/>
                    <a:pt x="465" y="118"/>
                    <a:pt x="480" y="128"/>
                  </a:cubicBezTo>
                  <a:cubicBezTo>
                    <a:pt x="507" y="145"/>
                    <a:pt x="544" y="140"/>
                    <a:pt x="570" y="158"/>
                  </a:cubicBezTo>
                  <a:lnTo>
                    <a:pt x="840" y="278"/>
                  </a:lnTo>
                  <a:cubicBezTo>
                    <a:pt x="840" y="278"/>
                    <a:pt x="840" y="278"/>
                    <a:pt x="840" y="278"/>
                  </a:cubicBezTo>
                  <a:cubicBezTo>
                    <a:pt x="625" y="273"/>
                    <a:pt x="410" y="268"/>
                    <a:pt x="195" y="263"/>
                  </a:cubicBezTo>
                  <a:cubicBezTo>
                    <a:pt x="104" y="240"/>
                    <a:pt x="64" y="237"/>
                    <a:pt x="0" y="173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42844" y="3357562"/>
            <a:ext cx="1377950" cy="1143000"/>
            <a:chOff x="1341" y="3474"/>
            <a:chExt cx="2168" cy="1799"/>
          </a:xfrm>
        </p:grpSpPr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1521" y="3474"/>
              <a:ext cx="540" cy="54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1701" y="3654"/>
              <a:ext cx="36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2781" y="3474"/>
              <a:ext cx="540" cy="54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2781" y="3654"/>
              <a:ext cx="36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8" name="Oval 30"/>
            <p:cNvSpPr>
              <a:spLocks noChangeArrowheads="1"/>
            </p:cNvSpPr>
            <p:nvPr/>
          </p:nvSpPr>
          <p:spPr bwMode="auto">
            <a:xfrm>
              <a:off x="1701" y="3654"/>
              <a:ext cx="1440" cy="144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9" name="Oval 31"/>
            <p:cNvSpPr>
              <a:spLocks noChangeArrowheads="1"/>
            </p:cNvSpPr>
            <p:nvPr/>
          </p:nvSpPr>
          <p:spPr bwMode="auto">
            <a:xfrm>
              <a:off x="2061" y="401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0" name="Oval 32"/>
            <p:cNvSpPr>
              <a:spLocks noChangeArrowheads="1"/>
            </p:cNvSpPr>
            <p:nvPr/>
          </p:nvSpPr>
          <p:spPr bwMode="auto">
            <a:xfrm>
              <a:off x="2601" y="401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>
              <a:off x="2061" y="4374"/>
              <a:ext cx="360" cy="3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>
              <a:off x="2421" y="4374"/>
              <a:ext cx="360" cy="3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3" name="Freeform 35"/>
            <p:cNvSpPr>
              <a:spLocks/>
            </p:cNvSpPr>
            <p:nvPr/>
          </p:nvSpPr>
          <p:spPr bwMode="auto">
            <a:xfrm>
              <a:off x="2241" y="4374"/>
              <a:ext cx="360" cy="179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32" y="15"/>
                </a:cxn>
                <a:cxn ang="0">
                  <a:pos x="32" y="120"/>
                </a:cxn>
                <a:cxn ang="0">
                  <a:pos x="152" y="105"/>
                </a:cxn>
                <a:cxn ang="0">
                  <a:pos x="107" y="0"/>
                </a:cxn>
              </a:cxnLst>
              <a:rect l="0" t="0" r="r" b="b"/>
              <a:pathLst>
                <a:path w="241" h="120">
                  <a:moveTo>
                    <a:pt x="107" y="0"/>
                  </a:moveTo>
                  <a:cubicBezTo>
                    <a:pt x="82" y="5"/>
                    <a:pt x="53" y="1"/>
                    <a:pt x="32" y="15"/>
                  </a:cubicBezTo>
                  <a:cubicBezTo>
                    <a:pt x="0" y="37"/>
                    <a:pt x="27" y="101"/>
                    <a:pt x="32" y="120"/>
                  </a:cubicBezTo>
                  <a:cubicBezTo>
                    <a:pt x="72" y="115"/>
                    <a:pt x="115" y="120"/>
                    <a:pt x="152" y="105"/>
                  </a:cubicBezTo>
                  <a:cubicBezTo>
                    <a:pt x="241" y="70"/>
                    <a:pt x="137" y="10"/>
                    <a:pt x="107" y="0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4" name="AutoShape 36"/>
            <p:cNvSpPr>
              <a:spLocks noChangeArrowheads="1"/>
            </p:cNvSpPr>
            <p:nvPr/>
          </p:nvSpPr>
          <p:spPr bwMode="auto">
            <a:xfrm rot="10532169">
              <a:off x="2241" y="4374"/>
              <a:ext cx="360" cy="540"/>
            </a:xfrm>
            <a:custGeom>
              <a:avLst/>
              <a:gdLst>
                <a:gd name="G0" fmla="+- 6352 0 0"/>
                <a:gd name="G1" fmla="+- -10293602 0 0"/>
                <a:gd name="G2" fmla="+- 0 0 -10293602"/>
                <a:gd name="T0" fmla="*/ 0 256 1"/>
                <a:gd name="T1" fmla="*/ 180 256 1"/>
                <a:gd name="G3" fmla="+- -10293602 T0 T1"/>
                <a:gd name="T2" fmla="*/ 0 256 1"/>
                <a:gd name="T3" fmla="*/ 90 256 1"/>
                <a:gd name="G4" fmla="+- -10293602 T2 T3"/>
                <a:gd name="G5" fmla="*/ G4 2 1"/>
                <a:gd name="T4" fmla="*/ 90 256 1"/>
                <a:gd name="T5" fmla="*/ 0 256 1"/>
                <a:gd name="G6" fmla="+- -10293602 T4 T5"/>
                <a:gd name="G7" fmla="*/ G6 2 1"/>
                <a:gd name="G8" fmla="abs -10293602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6352"/>
                <a:gd name="G18" fmla="*/ 6352 1 2"/>
                <a:gd name="G19" fmla="+- G18 5400 0"/>
                <a:gd name="G20" fmla="cos G19 -10293602"/>
                <a:gd name="G21" fmla="sin G19 -10293602"/>
                <a:gd name="G22" fmla="+- G20 10800 0"/>
                <a:gd name="G23" fmla="+- G21 10800 0"/>
                <a:gd name="G24" fmla="+- 10800 0 G20"/>
                <a:gd name="G25" fmla="+- 6352 10800 0"/>
                <a:gd name="G26" fmla="?: G9 G17 G25"/>
                <a:gd name="G27" fmla="?: G9 0 21600"/>
                <a:gd name="G28" fmla="cos 10800 -10293602"/>
                <a:gd name="G29" fmla="sin 10800 -10293602"/>
                <a:gd name="G30" fmla="sin 6352 -10293602"/>
                <a:gd name="G31" fmla="+- G28 10800 0"/>
                <a:gd name="G32" fmla="+- G29 10800 0"/>
                <a:gd name="G33" fmla="+- G30 10800 0"/>
                <a:gd name="G34" fmla="?: G4 0 G31"/>
                <a:gd name="G35" fmla="?: -10293602 G34 0"/>
                <a:gd name="G36" fmla="?: G6 G35 G31"/>
                <a:gd name="G37" fmla="+- 21600 0 G36"/>
                <a:gd name="G38" fmla="?: G4 0 G33"/>
                <a:gd name="G39" fmla="?: -10293602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901 w 21600"/>
                <a:gd name="T15" fmla="*/ 7458 h 21600"/>
                <a:gd name="T16" fmla="*/ 10800 w 21600"/>
                <a:gd name="T17" fmla="*/ 4448 h 21600"/>
                <a:gd name="T18" fmla="*/ 18699 w 21600"/>
                <a:gd name="T19" fmla="*/ 745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950" y="8325"/>
                  </a:moveTo>
                  <a:cubicBezTo>
                    <a:pt x="5944" y="5974"/>
                    <a:pt x="8248" y="4447"/>
                    <a:pt x="10800" y="4448"/>
                  </a:cubicBezTo>
                  <a:cubicBezTo>
                    <a:pt x="13351" y="4448"/>
                    <a:pt x="15655" y="5974"/>
                    <a:pt x="16649" y="8325"/>
                  </a:cubicBezTo>
                  <a:lnTo>
                    <a:pt x="20746" y="6591"/>
                  </a:lnTo>
                  <a:cubicBezTo>
                    <a:pt x="19055" y="2596"/>
                    <a:pt x="15138" y="-1"/>
                    <a:pt x="10799" y="0"/>
                  </a:cubicBezTo>
                  <a:cubicBezTo>
                    <a:pt x="6461" y="0"/>
                    <a:pt x="2544" y="2596"/>
                    <a:pt x="853" y="6591"/>
                  </a:cubicBez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5" name="Freeform 37"/>
            <p:cNvSpPr>
              <a:spLocks/>
            </p:cNvSpPr>
            <p:nvPr/>
          </p:nvSpPr>
          <p:spPr bwMode="auto">
            <a:xfrm rot="833595">
              <a:off x="1341" y="4374"/>
              <a:ext cx="548" cy="581"/>
            </a:xfrm>
            <a:custGeom>
              <a:avLst/>
              <a:gdLst/>
              <a:ahLst/>
              <a:cxnLst>
                <a:cxn ang="0">
                  <a:pos x="722" y="182"/>
                </a:cxn>
                <a:cxn ang="0">
                  <a:pos x="512" y="32"/>
                </a:cxn>
                <a:cxn ang="0">
                  <a:pos x="77" y="92"/>
                </a:cxn>
                <a:cxn ang="0">
                  <a:pos x="47" y="182"/>
                </a:cxn>
                <a:cxn ang="0">
                  <a:pos x="62" y="632"/>
                </a:cxn>
                <a:cxn ang="0">
                  <a:pos x="167" y="737"/>
                </a:cxn>
                <a:cxn ang="0">
                  <a:pos x="482" y="827"/>
                </a:cxn>
                <a:cxn ang="0">
                  <a:pos x="887" y="752"/>
                </a:cxn>
                <a:cxn ang="0">
                  <a:pos x="947" y="662"/>
                </a:cxn>
                <a:cxn ang="0">
                  <a:pos x="977" y="617"/>
                </a:cxn>
                <a:cxn ang="0">
                  <a:pos x="932" y="467"/>
                </a:cxn>
                <a:cxn ang="0">
                  <a:pos x="572" y="377"/>
                </a:cxn>
                <a:cxn ang="0">
                  <a:pos x="557" y="332"/>
                </a:cxn>
                <a:cxn ang="0">
                  <a:pos x="737" y="272"/>
                </a:cxn>
                <a:cxn ang="0">
                  <a:pos x="722" y="182"/>
                </a:cxn>
              </a:cxnLst>
              <a:rect l="0" t="0" r="r" b="b"/>
              <a:pathLst>
                <a:path w="977" h="837">
                  <a:moveTo>
                    <a:pt x="722" y="182"/>
                  </a:moveTo>
                  <a:cubicBezTo>
                    <a:pt x="673" y="109"/>
                    <a:pt x="595" y="60"/>
                    <a:pt x="512" y="32"/>
                  </a:cubicBezTo>
                  <a:cubicBezTo>
                    <a:pt x="306" y="41"/>
                    <a:pt x="215" y="0"/>
                    <a:pt x="77" y="92"/>
                  </a:cubicBezTo>
                  <a:cubicBezTo>
                    <a:pt x="67" y="122"/>
                    <a:pt x="57" y="152"/>
                    <a:pt x="47" y="182"/>
                  </a:cubicBezTo>
                  <a:cubicBezTo>
                    <a:pt x="0" y="324"/>
                    <a:pt x="53" y="482"/>
                    <a:pt x="62" y="632"/>
                  </a:cubicBezTo>
                  <a:cubicBezTo>
                    <a:pt x="65" y="685"/>
                    <a:pt x="117" y="727"/>
                    <a:pt x="167" y="737"/>
                  </a:cubicBezTo>
                  <a:cubicBezTo>
                    <a:pt x="275" y="759"/>
                    <a:pt x="376" y="800"/>
                    <a:pt x="482" y="827"/>
                  </a:cubicBezTo>
                  <a:cubicBezTo>
                    <a:pt x="644" y="818"/>
                    <a:pt x="760" y="837"/>
                    <a:pt x="887" y="752"/>
                  </a:cubicBezTo>
                  <a:cubicBezTo>
                    <a:pt x="907" y="722"/>
                    <a:pt x="927" y="692"/>
                    <a:pt x="947" y="662"/>
                  </a:cubicBezTo>
                  <a:cubicBezTo>
                    <a:pt x="957" y="647"/>
                    <a:pt x="977" y="617"/>
                    <a:pt x="977" y="617"/>
                  </a:cubicBezTo>
                  <a:cubicBezTo>
                    <a:pt x="954" y="526"/>
                    <a:pt x="969" y="577"/>
                    <a:pt x="932" y="467"/>
                  </a:cubicBezTo>
                  <a:cubicBezTo>
                    <a:pt x="899" y="368"/>
                    <a:pt x="581" y="378"/>
                    <a:pt x="572" y="377"/>
                  </a:cubicBezTo>
                  <a:cubicBezTo>
                    <a:pt x="567" y="362"/>
                    <a:pt x="557" y="348"/>
                    <a:pt x="557" y="332"/>
                  </a:cubicBezTo>
                  <a:cubicBezTo>
                    <a:pt x="557" y="226"/>
                    <a:pt x="670" y="319"/>
                    <a:pt x="737" y="272"/>
                  </a:cubicBezTo>
                  <a:cubicBezTo>
                    <a:pt x="762" y="255"/>
                    <a:pt x="727" y="212"/>
                    <a:pt x="722" y="182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6" name="Freeform 38"/>
            <p:cNvSpPr>
              <a:spLocks/>
            </p:cNvSpPr>
            <p:nvPr/>
          </p:nvSpPr>
          <p:spPr bwMode="auto">
            <a:xfrm rot="20143112" flipH="1">
              <a:off x="2961" y="4374"/>
              <a:ext cx="548" cy="581"/>
            </a:xfrm>
            <a:custGeom>
              <a:avLst/>
              <a:gdLst/>
              <a:ahLst/>
              <a:cxnLst>
                <a:cxn ang="0">
                  <a:pos x="722" y="182"/>
                </a:cxn>
                <a:cxn ang="0">
                  <a:pos x="512" y="32"/>
                </a:cxn>
                <a:cxn ang="0">
                  <a:pos x="77" y="92"/>
                </a:cxn>
                <a:cxn ang="0">
                  <a:pos x="47" y="182"/>
                </a:cxn>
                <a:cxn ang="0">
                  <a:pos x="62" y="632"/>
                </a:cxn>
                <a:cxn ang="0">
                  <a:pos x="167" y="737"/>
                </a:cxn>
                <a:cxn ang="0">
                  <a:pos x="482" y="827"/>
                </a:cxn>
                <a:cxn ang="0">
                  <a:pos x="887" y="752"/>
                </a:cxn>
                <a:cxn ang="0">
                  <a:pos x="947" y="662"/>
                </a:cxn>
                <a:cxn ang="0">
                  <a:pos x="977" y="617"/>
                </a:cxn>
                <a:cxn ang="0">
                  <a:pos x="932" y="467"/>
                </a:cxn>
                <a:cxn ang="0">
                  <a:pos x="572" y="377"/>
                </a:cxn>
                <a:cxn ang="0">
                  <a:pos x="557" y="332"/>
                </a:cxn>
                <a:cxn ang="0">
                  <a:pos x="737" y="272"/>
                </a:cxn>
                <a:cxn ang="0">
                  <a:pos x="722" y="182"/>
                </a:cxn>
              </a:cxnLst>
              <a:rect l="0" t="0" r="r" b="b"/>
              <a:pathLst>
                <a:path w="977" h="837">
                  <a:moveTo>
                    <a:pt x="722" y="182"/>
                  </a:moveTo>
                  <a:cubicBezTo>
                    <a:pt x="673" y="109"/>
                    <a:pt x="595" y="60"/>
                    <a:pt x="512" y="32"/>
                  </a:cubicBezTo>
                  <a:cubicBezTo>
                    <a:pt x="306" y="41"/>
                    <a:pt x="215" y="0"/>
                    <a:pt x="77" y="92"/>
                  </a:cubicBezTo>
                  <a:cubicBezTo>
                    <a:pt x="67" y="122"/>
                    <a:pt x="57" y="152"/>
                    <a:pt x="47" y="182"/>
                  </a:cubicBezTo>
                  <a:cubicBezTo>
                    <a:pt x="0" y="324"/>
                    <a:pt x="53" y="482"/>
                    <a:pt x="62" y="632"/>
                  </a:cubicBezTo>
                  <a:cubicBezTo>
                    <a:pt x="65" y="685"/>
                    <a:pt x="117" y="727"/>
                    <a:pt x="167" y="737"/>
                  </a:cubicBezTo>
                  <a:cubicBezTo>
                    <a:pt x="275" y="759"/>
                    <a:pt x="376" y="800"/>
                    <a:pt x="482" y="827"/>
                  </a:cubicBezTo>
                  <a:cubicBezTo>
                    <a:pt x="644" y="818"/>
                    <a:pt x="760" y="837"/>
                    <a:pt x="887" y="752"/>
                  </a:cubicBezTo>
                  <a:cubicBezTo>
                    <a:pt x="907" y="722"/>
                    <a:pt x="927" y="692"/>
                    <a:pt x="947" y="662"/>
                  </a:cubicBezTo>
                  <a:cubicBezTo>
                    <a:pt x="957" y="647"/>
                    <a:pt x="977" y="617"/>
                    <a:pt x="977" y="617"/>
                  </a:cubicBezTo>
                  <a:cubicBezTo>
                    <a:pt x="954" y="526"/>
                    <a:pt x="969" y="577"/>
                    <a:pt x="932" y="467"/>
                  </a:cubicBezTo>
                  <a:cubicBezTo>
                    <a:pt x="899" y="368"/>
                    <a:pt x="581" y="378"/>
                    <a:pt x="572" y="377"/>
                  </a:cubicBezTo>
                  <a:cubicBezTo>
                    <a:pt x="567" y="362"/>
                    <a:pt x="557" y="348"/>
                    <a:pt x="557" y="332"/>
                  </a:cubicBezTo>
                  <a:cubicBezTo>
                    <a:pt x="557" y="226"/>
                    <a:pt x="670" y="319"/>
                    <a:pt x="737" y="272"/>
                  </a:cubicBezTo>
                  <a:cubicBezTo>
                    <a:pt x="762" y="255"/>
                    <a:pt x="727" y="212"/>
                    <a:pt x="722" y="182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7" name="AutoShape 39"/>
            <p:cNvSpPr>
              <a:spLocks noChangeArrowheads="1"/>
            </p:cNvSpPr>
            <p:nvPr/>
          </p:nvSpPr>
          <p:spPr bwMode="auto">
            <a:xfrm rot="5400000">
              <a:off x="1793" y="4822"/>
              <a:ext cx="359" cy="543"/>
            </a:xfrm>
            <a:prstGeom prst="moon">
              <a:avLst>
                <a:gd name="adj" fmla="val 87500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8" name="AutoShape 40"/>
            <p:cNvSpPr>
              <a:spLocks noChangeArrowheads="1"/>
            </p:cNvSpPr>
            <p:nvPr/>
          </p:nvSpPr>
          <p:spPr bwMode="auto">
            <a:xfrm rot="5400000">
              <a:off x="2693" y="4822"/>
              <a:ext cx="359" cy="543"/>
            </a:xfrm>
            <a:prstGeom prst="moon">
              <a:avLst>
                <a:gd name="adj" fmla="val 87500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179512" y="4653136"/>
            <a:ext cx="1731963" cy="1714500"/>
            <a:chOff x="6021" y="1854"/>
            <a:chExt cx="2613" cy="2700"/>
          </a:xfrm>
        </p:grpSpPr>
        <p:sp>
          <p:nvSpPr>
            <p:cNvPr id="22570" name="AutoShape 42"/>
            <p:cNvSpPr>
              <a:spLocks noChangeArrowheads="1"/>
            </p:cNvSpPr>
            <p:nvPr/>
          </p:nvSpPr>
          <p:spPr bwMode="auto">
            <a:xfrm rot="2622243">
              <a:off x="6021" y="1854"/>
              <a:ext cx="2613" cy="2583"/>
            </a:xfrm>
            <a:prstGeom prst="irregularSeal2">
              <a:avLst/>
            </a:prstGeom>
            <a:gradFill rotWithShape="1">
              <a:gsLst>
                <a:gs pos="0">
                  <a:srgbClr val="666699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auto">
            <a:xfrm>
              <a:off x="6381" y="2754"/>
              <a:ext cx="1621" cy="162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2" name="AutoShape 44"/>
            <p:cNvSpPr>
              <a:spLocks noChangeArrowheads="1"/>
            </p:cNvSpPr>
            <p:nvPr/>
          </p:nvSpPr>
          <p:spPr bwMode="auto">
            <a:xfrm rot="5400000">
              <a:off x="7551" y="4104"/>
              <a:ext cx="360" cy="540"/>
            </a:xfrm>
            <a:prstGeom prst="moon">
              <a:avLst>
                <a:gd name="adj" fmla="val 87500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3" name="AutoShape 45"/>
            <p:cNvSpPr>
              <a:spLocks noChangeArrowheads="1"/>
            </p:cNvSpPr>
            <p:nvPr/>
          </p:nvSpPr>
          <p:spPr bwMode="auto">
            <a:xfrm rot="5400000">
              <a:off x="6472" y="4103"/>
              <a:ext cx="360" cy="541"/>
            </a:xfrm>
            <a:prstGeom prst="moon">
              <a:avLst>
                <a:gd name="adj" fmla="val 87500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auto">
            <a:xfrm flipH="1">
              <a:off x="7460" y="3294"/>
              <a:ext cx="180" cy="184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5" name="Freeform 47"/>
            <p:cNvSpPr>
              <a:spLocks/>
            </p:cNvSpPr>
            <p:nvPr/>
          </p:nvSpPr>
          <p:spPr bwMode="auto">
            <a:xfrm>
              <a:off x="7079" y="3344"/>
              <a:ext cx="745" cy="540"/>
            </a:xfrm>
            <a:custGeom>
              <a:avLst/>
              <a:gdLst/>
              <a:ahLst/>
              <a:cxnLst>
                <a:cxn ang="0">
                  <a:pos x="100" y="75"/>
                </a:cxn>
                <a:cxn ang="0">
                  <a:pos x="175" y="150"/>
                </a:cxn>
                <a:cxn ang="0">
                  <a:pos x="250" y="195"/>
                </a:cxn>
                <a:cxn ang="0">
                  <a:pos x="385" y="285"/>
                </a:cxn>
                <a:cxn ang="0">
                  <a:pos x="490" y="360"/>
                </a:cxn>
                <a:cxn ang="0">
                  <a:pos x="580" y="390"/>
                </a:cxn>
                <a:cxn ang="0">
                  <a:pos x="730" y="420"/>
                </a:cxn>
                <a:cxn ang="0">
                  <a:pos x="550" y="465"/>
                </a:cxn>
                <a:cxn ang="0">
                  <a:pos x="445" y="510"/>
                </a:cxn>
                <a:cxn ang="0">
                  <a:pos x="190" y="540"/>
                </a:cxn>
              </a:cxnLst>
              <a:rect l="0" t="0" r="r" b="b"/>
              <a:pathLst>
                <a:path w="745" h="540">
                  <a:moveTo>
                    <a:pt x="100" y="75"/>
                  </a:moveTo>
                  <a:cubicBezTo>
                    <a:pt x="295" y="205"/>
                    <a:pt x="0" y="0"/>
                    <a:pt x="175" y="150"/>
                  </a:cubicBezTo>
                  <a:cubicBezTo>
                    <a:pt x="197" y="169"/>
                    <a:pt x="227" y="177"/>
                    <a:pt x="250" y="195"/>
                  </a:cubicBezTo>
                  <a:cubicBezTo>
                    <a:pt x="431" y="335"/>
                    <a:pt x="187" y="186"/>
                    <a:pt x="385" y="285"/>
                  </a:cubicBezTo>
                  <a:cubicBezTo>
                    <a:pt x="423" y="304"/>
                    <a:pt x="452" y="341"/>
                    <a:pt x="490" y="360"/>
                  </a:cubicBezTo>
                  <a:cubicBezTo>
                    <a:pt x="518" y="374"/>
                    <a:pt x="549" y="384"/>
                    <a:pt x="580" y="390"/>
                  </a:cubicBezTo>
                  <a:cubicBezTo>
                    <a:pt x="630" y="400"/>
                    <a:pt x="730" y="420"/>
                    <a:pt x="730" y="420"/>
                  </a:cubicBezTo>
                  <a:cubicBezTo>
                    <a:pt x="631" y="486"/>
                    <a:pt x="745" y="420"/>
                    <a:pt x="550" y="465"/>
                  </a:cubicBezTo>
                  <a:cubicBezTo>
                    <a:pt x="513" y="474"/>
                    <a:pt x="482" y="500"/>
                    <a:pt x="445" y="510"/>
                  </a:cubicBezTo>
                  <a:cubicBezTo>
                    <a:pt x="360" y="534"/>
                    <a:pt x="278" y="540"/>
                    <a:pt x="190" y="54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auto">
            <a:xfrm>
              <a:off x="7640" y="3655"/>
              <a:ext cx="181" cy="179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7" name="Freeform 49"/>
            <p:cNvSpPr>
              <a:spLocks/>
            </p:cNvSpPr>
            <p:nvPr/>
          </p:nvSpPr>
          <p:spPr bwMode="auto">
            <a:xfrm>
              <a:off x="7101" y="4014"/>
              <a:ext cx="334" cy="181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465" y="45"/>
                </a:cxn>
                <a:cxn ang="0">
                  <a:pos x="510" y="0"/>
                </a:cxn>
              </a:cxnLst>
              <a:rect l="0" t="0" r="r" b="b"/>
              <a:pathLst>
                <a:path w="514" h="135">
                  <a:moveTo>
                    <a:pt x="0" y="30"/>
                  </a:moveTo>
                  <a:cubicBezTo>
                    <a:pt x="157" y="135"/>
                    <a:pt x="62" y="84"/>
                    <a:pt x="465" y="45"/>
                  </a:cubicBezTo>
                  <a:cubicBezTo>
                    <a:pt x="514" y="40"/>
                    <a:pt x="510" y="25"/>
                    <a:pt x="510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auto">
            <a:xfrm>
              <a:off x="6742" y="3294"/>
              <a:ext cx="181" cy="181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9" name="Freeform 51"/>
            <p:cNvSpPr>
              <a:spLocks/>
            </p:cNvSpPr>
            <p:nvPr/>
          </p:nvSpPr>
          <p:spPr bwMode="auto">
            <a:xfrm rot="1612336">
              <a:off x="6021" y="3654"/>
              <a:ext cx="385" cy="540"/>
            </a:xfrm>
            <a:custGeom>
              <a:avLst/>
              <a:gdLst/>
              <a:ahLst/>
              <a:cxnLst>
                <a:cxn ang="0">
                  <a:pos x="379" y="2"/>
                </a:cxn>
                <a:cxn ang="0">
                  <a:pos x="139" y="17"/>
                </a:cxn>
                <a:cxn ang="0">
                  <a:pos x="19" y="152"/>
                </a:cxn>
                <a:cxn ang="0">
                  <a:pos x="4" y="197"/>
                </a:cxn>
                <a:cxn ang="0">
                  <a:pos x="184" y="347"/>
                </a:cxn>
                <a:cxn ang="0">
                  <a:pos x="544" y="302"/>
                </a:cxn>
                <a:cxn ang="0">
                  <a:pos x="529" y="242"/>
                </a:cxn>
                <a:cxn ang="0">
                  <a:pos x="304" y="152"/>
                </a:cxn>
                <a:cxn ang="0">
                  <a:pos x="274" y="107"/>
                </a:cxn>
                <a:cxn ang="0">
                  <a:pos x="394" y="62"/>
                </a:cxn>
                <a:cxn ang="0">
                  <a:pos x="379" y="2"/>
                </a:cxn>
              </a:cxnLst>
              <a:rect l="0" t="0" r="r" b="b"/>
              <a:pathLst>
                <a:path w="544" h="419">
                  <a:moveTo>
                    <a:pt x="379" y="2"/>
                  </a:moveTo>
                  <a:cubicBezTo>
                    <a:pt x="299" y="7"/>
                    <a:pt x="217" y="0"/>
                    <a:pt x="139" y="17"/>
                  </a:cubicBezTo>
                  <a:cubicBezTo>
                    <a:pt x="125" y="20"/>
                    <a:pt x="35" y="136"/>
                    <a:pt x="19" y="152"/>
                  </a:cubicBezTo>
                  <a:cubicBezTo>
                    <a:pt x="14" y="167"/>
                    <a:pt x="4" y="181"/>
                    <a:pt x="4" y="197"/>
                  </a:cubicBezTo>
                  <a:cubicBezTo>
                    <a:pt x="4" y="385"/>
                    <a:pt x="0" y="330"/>
                    <a:pt x="184" y="347"/>
                  </a:cubicBezTo>
                  <a:cubicBezTo>
                    <a:pt x="307" y="378"/>
                    <a:pt x="466" y="419"/>
                    <a:pt x="544" y="302"/>
                  </a:cubicBezTo>
                  <a:cubicBezTo>
                    <a:pt x="539" y="282"/>
                    <a:pt x="543" y="258"/>
                    <a:pt x="529" y="242"/>
                  </a:cubicBezTo>
                  <a:cubicBezTo>
                    <a:pt x="468" y="172"/>
                    <a:pt x="386" y="173"/>
                    <a:pt x="304" y="152"/>
                  </a:cubicBezTo>
                  <a:cubicBezTo>
                    <a:pt x="294" y="137"/>
                    <a:pt x="270" y="125"/>
                    <a:pt x="274" y="107"/>
                  </a:cubicBezTo>
                  <a:cubicBezTo>
                    <a:pt x="280" y="75"/>
                    <a:pt x="386" y="64"/>
                    <a:pt x="394" y="62"/>
                  </a:cubicBezTo>
                  <a:cubicBezTo>
                    <a:pt x="413" y="6"/>
                    <a:pt x="423" y="24"/>
                    <a:pt x="379" y="2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0" name="Freeform 52"/>
            <p:cNvSpPr>
              <a:spLocks/>
            </p:cNvSpPr>
            <p:nvPr/>
          </p:nvSpPr>
          <p:spPr bwMode="auto">
            <a:xfrm rot="19471619" flipH="1">
              <a:off x="8001" y="3654"/>
              <a:ext cx="385" cy="540"/>
            </a:xfrm>
            <a:custGeom>
              <a:avLst/>
              <a:gdLst/>
              <a:ahLst/>
              <a:cxnLst>
                <a:cxn ang="0">
                  <a:pos x="379" y="2"/>
                </a:cxn>
                <a:cxn ang="0">
                  <a:pos x="139" y="17"/>
                </a:cxn>
                <a:cxn ang="0">
                  <a:pos x="19" y="152"/>
                </a:cxn>
                <a:cxn ang="0">
                  <a:pos x="4" y="197"/>
                </a:cxn>
                <a:cxn ang="0">
                  <a:pos x="184" y="347"/>
                </a:cxn>
                <a:cxn ang="0">
                  <a:pos x="544" y="302"/>
                </a:cxn>
                <a:cxn ang="0">
                  <a:pos x="529" y="242"/>
                </a:cxn>
                <a:cxn ang="0">
                  <a:pos x="304" y="152"/>
                </a:cxn>
                <a:cxn ang="0">
                  <a:pos x="274" y="107"/>
                </a:cxn>
                <a:cxn ang="0">
                  <a:pos x="394" y="62"/>
                </a:cxn>
                <a:cxn ang="0">
                  <a:pos x="379" y="2"/>
                </a:cxn>
              </a:cxnLst>
              <a:rect l="0" t="0" r="r" b="b"/>
              <a:pathLst>
                <a:path w="544" h="419">
                  <a:moveTo>
                    <a:pt x="379" y="2"/>
                  </a:moveTo>
                  <a:cubicBezTo>
                    <a:pt x="299" y="7"/>
                    <a:pt x="217" y="0"/>
                    <a:pt x="139" y="17"/>
                  </a:cubicBezTo>
                  <a:cubicBezTo>
                    <a:pt x="125" y="20"/>
                    <a:pt x="35" y="136"/>
                    <a:pt x="19" y="152"/>
                  </a:cubicBezTo>
                  <a:cubicBezTo>
                    <a:pt x="14" y="167"/>
                    <a:pt x="4" y="181"/>
                    <a:pt x="4" y="197"/>
                  </a:cubicBezTo>
                  <a:cubicBezTo>
                    <a:pt x="4" y="385"/>
                    <a:pt x="0" y="330"/>
                    <a:pt x="184" y="347"/>
                  </a:cubicBezTo>
                  <a:cubicBezTo>
                    <a:pt x="307" y="378"/>
                    <a:pt x="466" y="419"/>
                    <a:pt x="544" y="302"/>
                  </a:cubicBezTo>
                  <a:cubicBezTo>
                    <a:pt x="539" y="282"/>
                    <a:pt x="543" y="258"/>
                    <a:pt x="529" y="242"/>
                  </a:cubicBezTo>
                  <a:cubicBezTo>
                    <a:pt x="468" y="172"/>
                    <a:pt x="386" y="173"/>
                    <a:pt x="304" y="152"/>
                  </a:cubicBezTo>
                  <a:cubicBezTo>
                    <a:pt x="294" y="137"/>
                    <a:pt x="270" y="125"/>
                    <a:pt x="274" y="107"/>
                  </a:cubicBezTo>
                  <a:cubicBezTo>
                    <a:pt x="280" y="75"/>
                    <a:pt x="386" y="64"/>
                    <a:pt x="394" y="62"/>
                  </a:cubicBezTo>
                  <a:cubicBezTo>
                    <a:pt x="413" y="6"/>
                    <a:pt x="423" y="24"/>
                    <a:pt x="379" y="2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1" name="AutoShape 53"/>
            <p:cNvSpPr>
              <a:spLocks noChangeArrowheads="1"/>
            </p:cNvSpPr>
            <p:nvPr/>
          </p:nvSpPr>
          <p:spPr bwMode="auto">
            <a:xfrm>
              <a:off x="6381" y="2574"/>
              <a:ext cx="1620" cy="720"/>
            </a:xfrm>
            <a:prstGeom prst="irregularSeal1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8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12200" y="6497638"/>
            <a:ext cx="431800" cy="360362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68" name="Соединительная линия уступом 67"/>
          <p:cNvCxnSpPr/>
          <p:nvPr/>
        </p:nvCxnSpPr>
        <p:spPr>
          <a:xfrm flipV="1">
            <a:off x="1907704" y="5013176"/>
            <a:ext cx="2000264" cy="71438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16200000" flipH="1">
            <a:off x="3673895" y="5263209"/>
            <a:ext cx="1143008" cy="6429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4572000" y="5805264"/>
            <a:ext cx="1714512" cy="3571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79583 -0.0030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8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214 L 0.81857 0.0321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00093 L 0.78732 0.0020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6" grpId="0" animBg="1"/>
      <p:bldP spid="225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25" name="Рисунок 24" descr="Рисунок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01008"/>
            <a:ext cx="1401964" cy="1176431"/>
          </a:xfrm>
          <a:prstGeom prst="rect">
            <a:avLst/>
          </a:prstGeom>
        </p:spPr>
      </p:pic>
      <p:pic>
        <p:nvPicPr>
          <p:cNvPr id="44" name="Рисунок 43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861048"/>
            <a:ext cx="6698951" cy="335252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547664" y="4214818"/>
            <a:ext cx="72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915816" y="42210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30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flipH="1">
            <a:off x="3563888" y="422108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  40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83968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50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60032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60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36096" y="4221088"/>
            <a:ext cx="584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70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12160" y="4221088"/>
            <a:ext cx="58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80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88224" y="42148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90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215206" y="4214818"/>
            <a:ext cx="957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0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16688" y="43734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79712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55776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20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395536" y="1412776"/>
            <a:ext cx="8143932" cy="4857784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1187624" y="764704"/>
            <a:ext cx="500066" cy="28575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786314" y="571480"/>
            <a:ext cx="500066" cy="285752"/>
          </a:xfrm>
          <a:prstGeom prst="rightArrow">
            <a:avLst/>
          </a:prstGeom>
          <a:solidFill>
            <a:srgbClr val="0000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5589240"/>
            <a:ext cx="500066" cy="285752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44983 -0.0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0781 0.659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39948 -4.8148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3" presetClass="exit" presetSubtype="3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3" presetClass="exit" presetSubtype="3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23" presetClass="exit" presetSubtype="3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6" animBg="1"/>
      <p:bldP spid="13" grpId="7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611560" y="1412776"/>
            <a:ext cx="8143932" cy="4857784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 rot="10800000">
            <a:off x="8193412" y="5551674"/>
            <a:ext cx="491602" cy="321776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6200000">
            <a:off x="4679157" y="5107793"/>
            <a:ext cx="500066" cy="285752"/>
          </a:xfrm>
          <a:prstGeom prst="rightArrow">
            <a:avLst/>
          </a:prstGeom>
          <a:solidFill>
            <a:srgbClr val="0000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0800000">
            <a:off x="4139952" y="980728"/>
            <a:ext cx="500066" cy="285752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497 0.01135 L 0.05486 0.00787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-0.67523 L -2.5E-6 2.59259E-6 " pathEditMode="relative" rAng="0" ptsTypes="AA">
                                      <p:cBhvr>
                                        <p:cTn id="12" dur="2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42917 -0.003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3" presetClass="exit" presetSubtype="3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3" presetClass="exit" presetSubtype="3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23" presetClass="exit" presetSubtype="3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6" animBg="1"/>
      <p:bldP spid="13" grpId="7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Соединительная линия уступом 3"/>
          <p:cNvCxnSpPr/>
          <p:nvPr/>
        </p:nvCxnSpPr>
        <p:spPr>
          <a:xfrm>
            <a:off x="755576" y="1772816"/>
            <a:ext cx="7143800" cy="2143140"/>
          </a:xfrm>
          <a:prstGeom prst="bentConnector3">
            <a:avLst>
              <a:gd name="adj1" fmla="val 5227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Соединительная линия уступом 4"/>
          <p:cNvCxnSpPr/>
          <p:nvPr/>
        </p:nvCxnSpPr>
        <p:spPr>
          <a:xfrm rot="10800000" flipV="1">
            <a:off x="2195736" y="3933056"/>
            <a:ext cx="5643602" cy="2500330"/>
          </a:xfrm>
          <a:prstGeom prst="bentConnector3">
            <a:avLst>
              <a:gd name="adj1" fmla="val -122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" name="Picture 2" descr="E:\мама\Мои рисунки\анимации\colec17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301208"/>
            <a:ext cx="971549" cy="971550"/>
          </a:xfrm>
          <a:prstGeom prst="rect">
            <a:avLst/>
          </a:prstGeom>
          <a:noFill/>
        </p:spPr>
      </p:pic>
      <p:pic>
        <p:nvPicPr>
          <p:cNvPr id="18" name="Picture 2" descr="E:\мама\Мои рисунки\анимации\colec17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27584" y="764704"/>
            <a:ext cx="957277" cy="9715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8778E-17 L 0.44097 -0.0009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97 -0.00093 L 0.4401 0.32453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1 0.32454 L 0.81024 0.32454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1024 0.32454 L 0.81024 0.7129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3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4 0.03588 L -0.6724 0.02546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24 0.02546 L -0.6724 -0.30787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24 -0.30787 L -0.6724 0.02546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0"/>
                            </p:stCondLst>
                            <p:childTnLst>
                              <p:par>
                                <p:cTn id="4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24 0.02546 L -0.6724 -0.30787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5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24 -0.30787 L -0.6724 0.02547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500"/>
                            </p:stCondLst>
                            <p:childTnLst>
                              <p:par>
                                <p:cTn id="4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239 0.02547 L -1.00312 0.004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</a:rPr>
              <a:t>  Практическая работа</a:t>
            </a:r>
            <a:endParaRPr lang="ru-RU" sz="6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1027" name="Picture 3" descr="C:\Users\Адми\Pictures\1216649794_arrozada427792.jpgдевка с лупой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7" y="1858169"/>
            <a:ext cx="2714625" cy="40100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  <a:t> Открытия</a:t>
            </a:r>
            <a:endParaRPr lang="ru-RU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" name="Содержимое 10" descr="school042.jpg со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91505" y="1600200"/>
            <a:ext cx="3160990" cy="4525963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0000FF"/>
                </a:solidFill>
              </a:rPr>
              <a:t/>
            </a:r>
            <a:br>
              <a:rPr lang="en-US" sz="6000" b="1" dirty="0" smtClean="0">
                <a:solidFill>
                  <a:srgbClr val="0000FF"/>
                </a:solidFill>
              </a:rPr>
            </a:br>
            <a:r>
              <a:rPr lang="en-US" sz="6000" b="1" dirty="0" smtClean="0">
                <a:solidFill>
                  <a:srgbClr val="0000FF"/>
                </a:solidFill>
              </a:rPr>
              <a:t>  </a:t>
            </a:r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  <a:t>Что такое периметр? </a:t>
            </a:r>
            <a:b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ru-RU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 dirty="0" smtClean="0">
                <a:solidFill>
                  <a:srgbClr val="FC0A0A"/>
                </a:solidFill>
                <a:latin typeface="Times New Roman" charset="0"/>
              </a:rPr>
              <a:t>Периметр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– это сумма длин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всех сторон многоугольника.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Периметр обозначается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буквой латинского алфавита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 –</a:t>
            </a:r>
            <a:r>
              <a:rPr lang="ru-RU" i="1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ru-RU" i="1" dirty="0" smtClean="0">
                <a:solidFill>
                  <a:srgbClr val="FC0A0A"/>
                </a:solidFill>
                <a:latin typeface="Times New Roman" charset="0"/>
              </a:rPr>
              <a:t>Р 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(</a:t>
            </a:r>
            <a:r>
              <a:rPr lang="ru-RU" i="1" dirty="0" err="1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пэ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), измеряется в </a:t>
            </a:r>
            <a:r>
              <a:rPr lang="ru-RU" i="1" dirty="0" smtClean="0">
                <a:solidFill>
                  <a:srgbClr val="FC0A0A"/>
                </a:solidFill>
                <a:latin typeface="Times New Roman" charset="0"/>
              </a:rPr>
              <a:t>мм, см, дм, м</a:t>
            </a:r>
            <a:r>
              <a:rPr lang="en-US" i="1" dirty="0" smtClean="0">
                <a:solidFill>
                  <a:srgbClr val="FC0A0A"/>
                </a:solidFill>
                <a:latin typeface="Times New Roman" charset="0"/>
              </a:rPr>
              <a:t>.</a:t>
            </a:r>
            <a:r>
              <a:rPr lang="ru-RU" i="1" dirty="0" smtClean="0">
                <a:solidFill>
                  <a:srgbClr val="FC0A0A"/>
                </a:solidFill>
                <a:latin typeface="Times New Roman" charset="0"/>
              </a:rPr>
              <a:t>  </a:t>
            </a:r>
          </a:p>
          <a:p>
            <a:pPr>
              <a:buFontTx/>
              <a:buNone/>
            </a:pPr>
            <a:r>
              <a:rPr lang="ru-RU" i="1" dirty="0" smtClean="0">
                <a:solidFill>
                  <a:srgbClr val="FC0A0A"/>
                </a:solidFill>
                <a:latin typeface="Times New Roman" charset="0"/>
              </a:rPr>
              <a:t>                            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Р= 5+5+5=15 (см)</a:t>
            </a:r>
          </a:p>
          <a:p>
            <a:pPr>
              <a:buFontTx/>
              <a:buNone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charset="0"/>
              </a:rPr>
              <a:t>                             Р=5+5+5+5=20(см)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08.01.2017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293096"/>
            <a:ext cx="23114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ола 17. мате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17. математика</Template>
  <TotalTime>1342</TotalTime>
  <Words>121</Words>
  <Application>Microsoft Office PowerPoint</Application>
  <PresentationFormat>Экран (4:3)</PresentationFormat>
  <Paragraphs>62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нач.школа 17. математика</vt:lpstr>
      <vt:lpstr>Разминка для ума</vt:lpstr>
      <vt:lpstr>Назови линии</vt:lpstr>
      <vt:lpstr>Слайд 3</vt:lpstr>
      <vt:lpstr>Слайд 4</vt:lpstr>
      <vt:lpstr>Слайд 5</vt:lpstr>
      <vt:lpstr>Слайд 6</vt:lpstr>
      <vt:lpstr>  Практическая работа</vt:lpstr>
      <vt:lpstr> Открытия</vt:lpstr>
      <vt:lpstr>   Что такое периметр?  </vt:lpstr>
      <vt:lpstr>         </vt:lpstr>
      <vt:lpstr>Закрепление и обобщение знаний</vt:lpstr>
      <vt:lpstr>Выводы</vt:lpstr>
      <vt:lpstr>   </vt:lpstr>
      <vt:lpstr>Используемые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1</dc:title>
  <dc:creator>Администратор</dc:creator>
  <dc:description>http://aida.ucoz.ru</dc:description>
  <cp:lastModifiedBy>Администратор</cp:lastModifiedBy>
  <cp:revision>106</cp:revision>
  <dcterms:created xsi:type="dcterms:W3CDTF">2009-10-31T20:21:10Z</dcterms:created>
  <dcterms:modified xsi:type="dcterms:W3CDTF">2017-01-08T16:10:54Z</dcterms:modified>
</cp:coreProperties>
</file>