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5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6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4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2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35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8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41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95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9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33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157A6-94F4-4A33-8A0B-1A6B388BAEFA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E919-3FE3-4E36-B6DB-E1AC05AD5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36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33670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МКОУ </a:t>
            </a:r>
            <a:r>
              <a:rPr lang="ru-RU" sz="2000" dirty="0">
                <a:latin typeface="Times New Roman"/>
                <a:ea typeface="Times New Roman"/>
              </a:rPr>
              <a:t>«</a:t>
            </a:r>
            <a:r>
              <a:rPr lang="ru-RU" sz="2000" dirty="0" err="1">
                <a:latin typeface="Times New Roman"/>
                <a:ea typeface="Times New Roman"/>
              </a:rPr>
              <a:t>Озерская</a:t>
            </a:r>
            <a:r>
              <a:rPr lang="ru-RU" sz="2000" dirty="0">
                <a:latin typeface="Times New Roman"/>
                <a:ea typeface="Times New Roman"/>
              </a:rPr>
              <a:t> средняя общеобразовательная школа»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</a:t>
            </a:r>
            <a:r>
              <a:rPr lang="ru-RU" sz="2000" dirty="0" smtClean="0">
                <a:latin typeface="Times New Roman"/>
                <a:ea typeface="Times New Roman"/>
              </a:rPr>
              <a:t>Тальменского </a:t>
            </a:r>
            <a:r>
              <a:rPr lang="ru-RU" sz="2000" dirty="0">
                <a:latin typeface="Times New Roman"/>
                <a:ea typeface="Times New Roman"/>
              </a:rPr>
              <a:t>района Алтайского края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latin typeface="Times New Roman"/>
                <a:ea typeface="Times New Roman"/>
              </a:rPr>
              <a:t>                     </a:t>
            </a:r>
            <a:r>
              <a:rPr lang="ru-RU" sz="2000" dirty="0">
                <a:latin typeface="Times New Roman"/>
                <a:ea typeface="Times New Roman"/>
              </a:rPr>
              <a:t>Русский </a:t>
            </a:r>
            <a:r>
              <a:rPr lang="ru-RU" sz="2000" dirty="0" smtClean="0">
                <a:latin typeface="Times New Roman"/>
                <a:ea typeface="Times New Roman"/>
              </a:rPr>
              <a:t>язык (обучение грамоте)  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latin typeface="Times New Roman"/>
                <a:ea typeface="Times New Roman"/>
              </a:rPr>
              <a:t>  </a:t>
            </a:r>
            <a:r>
              <a:rPr lang="ru-RU" sz="2000" dirty="0">
                <a:latin typeface="Times New Roman"/>
                <a:ea typeface="Times New Roman"/>
              </a:rPr>
              <a:t>Проект  урока  по теме: </a:t>
            </a:r>
            <a:r>
              <a:rPr lang="ru-RU" sz="2000" dirty="0" smtClean="0">
                <a:latin typeface="Times New Roman"/>
                <a:ea typeface="Times New Roman"/>
              </a:rPr>
              <a:t>«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Строчная буква р </a:t>
            </a:r>
            <a:r>
              <a:rPr lang="ru-RU" sz="2000" dirty="0" smtClean="0">
                <a:latin typeface="Times New Roman"/>
                <a:ea typeface="Times New Roman"/>
              </a:rPr>
              <a:t>»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2000" dirty="0" smtClean="0">
                <a:latin typeface="Times New Roman"/>
                <a:ea typeface="Times New Roman"/>
              </a:rPr>
              <a:t>                     </a:t>
            </a:r>
            <a:r>
              <a:rPr lang="ru-RU" sz="2000" dirty="0">
                <a:latin typeface="Times New Roman"/>
                <a:ea typeface="Times New Roman"/>
              </a:rPr>
              <a:t>1</a:t>
            </a: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класс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      </a:t>
            </a:r>
            <a:r>
              <a:rPr lang="ru-RU" sz="2000" dirty="0">
                <a:latin typeface="Times New Roman"/>
                <a:ea typeface="Times New Roman"/>
              </a:rPr>
              <a:t>Номинация: Современные образовательные технологии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      Технология:  </a:t>
            </a:r>
            <a:r>
              <a:rPr lang="ru-RU" sz="2000" dirty="0">
                <a:latin typeface="Times New Roman"/>
                <a:ea typeface="Calibri"/>
              </a:rPr>
              <a:t>Урок по ФГОС НОО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                   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 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	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                                                                  </a:t>
            </a:r>
            <a:r>
              <a:rPr lang="ru-RU" sz="2000" dirty="0" err="1">
                <a:latin typeface="Times New Roman"/>
                <a:ea typeface="Times New Roman"/>
              </a:rPr>
              <a:t>Науман</a:t>
            </a:r>
            <a:r>
              <a:rPr lang="ru-RU" sz="2000" dirty="0">
                <a:latin typeface="Times New Roman"/>
                <a:ea typeface="Times New Roman"/>
              </a:rPr>
              <a:t> Лилия Ивановна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>	</a:t>
            </a:r>
            <a:r>
              <a:rPr lang="ru-RU" sz="2000" dirty="0" smtClean="0">
                <a:latin typeface="Times New Roman"/>
                <a:ea typeface="Times New Roman"/>
              </a:rPr>
              <a:t>                                                   МКОУ </a:t>
            </a:r>
            <a:r>
              <a:rPr lang="ru-RU" sz="2000" dirty="0">
                <a:latin typeface="Times New Roman"/>
                <a:ea typeface="Times New Roman"/>
              </a:rPr>
              <a:t>«</a:t>
            </a:r>
            <a:r>
              <a:rPr lang="ru-RU" sz="2000" dirty="0" err="1">
                <a:latin typeface="Times New Roman"/>
                <a:ea typeface="Times New Roman"/>
              </a:rPr>
              <a:t>Озерская</a:t>
            </a:r>
            <a:r>
              <a:rPr lang="ru-RU" sz="2000" dirty="0">
                <a:latin typeface="Times New Roman"/>
                <a:ea typeface="Times New Roman"/>
              </a:rPr>
              <a:t> СОШ»</a:t>
            </a:r>
            <a:r>
              <a:rPr lang="ru-RU" sz="1800" dirty="0">
                <a:latin typeface="Times New Roman"/>
                <a:ea typeface="Times New Roman"/>
              </a:rPr>
              <a:t/>
            </a:r>
            <a:br>
              <a:rPr lang="ru-RU" sz="1800" dirty="0">
                <a:latin typeface="Times New Roman"/>
                <a:ea typeface="Times New Roman"/>
              </a:rPr>
            </a:br>
            <a:r>
              <a:rPr lang="ru-RU" sz="2000">
                <a:latin typeface="Times New Roman"/>
                <a:ea typeface="Times New Roman"/>
              </a:rPr>
              <a:t>                                                                        </a:t>
            </a:r>
            <a:r>
              <a:rPr lang="ru-RU" sz="2000" smtClean="0">
                <a:latin typeface="Times New Roman"/>
                <a:ea typeface="Times New Roman"/>
              </a:rPr>
              <a:t>учитель </a:t>
            </a:r>
            <a:r>
              <a:rPr lang="ru-RU" sz="2000">
                <a:latin typeface="Times New Roman"/>
                <a:ea typeface="Times New Roman"/>
              </a:rPr>
              <a:t>начальных </a:t>
            </a:r>
            <a:r>
              <a:rPr lang="ru-RU" sz="2000" smtClean="0">
                <a:latin typeface="Times New Roman"/>
                <a:ea typeface="Times New Roman"/>
              </a:rPr>
              <a:t>классов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055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dirty="0">
                <a:latin typeface="Times New Roman"/>
                <a:ea typeface="Times New Roman"/>
              </a:rPr>
              <a:t>Цели урока:</a:t>
            </a:r>
            <a:endParaRPr lang="ru-RU" sz="28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Познакомить с письменным образцом строчной буквы р;</a:t>
            </a:r>
            <a:endParaRPr lang="ru-RU" sz="28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Способствовать формированию навыков анализа образца изучаемой буквы;</a:t>
            </a:r>
            <a:endParaRPr lang="ru-RU" sz="28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Способствовать формированию умений писать строчную букву р в слогах, словах, правильно выполнять соединения;</a:t>
            </a:r>
            <a:endParaRPr lang="ru-RU" sz="28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Способствовать формированию навыков чтения, умения формулировать ответ на поставленный вопрос, записывать ответ;</a:t>
            </a:r>
            <a:endParaRPr lang="ru-RU" sz="2800" dirty="0">
              <a:latin typeface="Times New Roman"/>
              <a:ea typeface="Times New Roman"/>
            </a:endParaRPr>
          </a:p>
          <a:p>
            <a:pPr lvl="0"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Способствовать развитию мелкой моторики на основе упражнений, развитию фонематического слуха.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54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2016-10-12\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75"/>
          <a:stretch/>
        </p:blipFill>
        <p:spPr bwMode="auto">
          <a:xfrm>
            <a:off x="467544" y="980728"/>
            <a:ext cx="8280920" cy="112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44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\Desktop\2016-10-12\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3"/>
          <a:stretch/>
        </p:blipFill>
        <p:spPr bwMode="auto">
          <a:xfrm>
            <a:off x="179512" y="1127704"/>
            <a:ext cx="8618589" cy="12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\Desktop\2016-10-12\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84783"/>
            <a:ext cx="3141322" cy="108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Desktop\2016-10-16\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158" y="2405244"/>
            <a:ext cx="4746090" cy="217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Я научился(</a:t>
            </a:r>
            <a:r>
              <a:rPr lang="ru-RU" sz="4400" dirty="0" err="1">
                <a:latin typeface="Times New Roman"/>
                <a:ea typeface="Times New Roman"/>
              </a:rPr>
              <a:t>лась</a:t>
            </a:r>
            <a:r>
              <a:rPr lang="ru-RU" sz="4400" dirty="0">
                <a:latin typeface="Times New Roman"/>
                <a:ea typeface="Times New Roman"/>
              </a:rPr>
              <a:t>)…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Я узнал(а)…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Я понял(а)….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Мне удалось…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latin typeface="Times New Roman"/>
                <a:ea typeface="Times New Roman"/>
              </a:rPr>
              <a:t>Мне было трудно…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5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85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МКОУ «Озерская средняя общеобразовательная школа»   Тальменского района Алтайского края                            Русский язык (обучение грамоте)      Проект  урока  по теме: «Строчная буква р »                       1 класс         Номинация: Современные образовательные технологии           Технология:  Урок по ФГОС НОО                                                                                                   Науман Лилия Ивановна                                                     МКОУ «Озерская СОШ»                                                                         учитель начальных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«Озерская средняя общеобразовательная школа»   Тальменского района Алтайского края                            Русский язык (обучение грамоте)      Проект  урока  по теме: «Строчная буква р »                       1 класс         Номинация: Современные образовательные технологии           Технология:  Урок по ФГОС НОО                                                                                                   Науман Лилия Ивановна                                                     МКОУ «Озерская СОШ»                                                                           учитель начальных классов»</dc:title>
  <dc:creator>админ</dc:creator>
  <cp:lastModifiedBy>админ</cp:lastModifiedBy>
  <cp:revision>9</cp:revision>
  <dcterms:created xsi:type="dcterms:W3CDTF">2016-10-12T12:53:46Z</dcterms:created>
  <dcterms:modified xsi:type="dcterms:W3CDTF">2016-10-23T04:11:27Z</dcterms:modified>
</cp:coreProperties>
</file>