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70" r:id="rId18"/>
    <p:sldId id="271" r:id="rId19"/>
    <p:sldId id="272" r:id="rId20"/>
    <p:sldId id="277" r:id="rId21"/>
    <p:sldId id="273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A862-D10A-4AC2-982B-844BD1C720C8}" type="datetimeFigureOut">
              <a:rPr lang="ru-RU" smtClean="0"/>
              <a:t>18.12.2016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DE53B-082B-4789-A686-DF548A176B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933055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Гофрированные</a:t>
            </a:r>
            <a:br>
              <a:rPr lang="ru-RU" sz="8000" dirty="0" smtClean="0"/>
            </a:br>
            <a:r>
              <a:rPr lang="ru-RU" sz="8000" dirty="0" smtClean="0"/>
              <a:t>яблоки и груши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69160"/>
            <a:ext cx="9144000" cy="1988840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Презентацию </a:t>
            </a:r>
            <a:r>
              <a:rPr lang="ru-RU" sz="2000" dirty="0" smtClean="0"/>
              <a:t>подготовили </a:t>
            </a:r>
            <a:endParaRPr lang="ru-RU" sz="2000" dirty="0" smtClean="0"/>
          </a:p>
          <a:p>
            <a:r>
              <a:rPr lang="ru-RU" sz="2000" dirty="0" err="1" smtClean="0"/>
              <a:t>Асаул</a:t>
            </a:r>
            <a:r>
              <a:rPr lang="ru-RU" sz="2000" dirty="0" smtClean="0"/>
              <a:t> В.Б</a:t>
            </a:r>
            <a:r>
              <a:rPr lang="ru-RU" sz="2000" dirty="0" smtClean="0"/>
              <a:t>.,  Сотниченко С.В., Мельникова А.А</a:t>
            </a:r>
            <a:endParaRPr lang="ru-RU" sz="2000" dirty="0" smtClean="0"/>
          </a:p>
          <a:p>
            <a:r>
              <a:rPr lang="ru-RU" sz="2000" dirty="0" smtClean="0"/>
              <a:t>учителя </a:t>
            </a:r>
            <a:r>
              <a:rPr lang="ru-RU" sz="2000" dirty="0" smtClean="0"/>
              <a:t>МБОУ г. Астрахани </a:t>
            </a:r>
          </a:p>
          <a:p>
            <a:r>
              <a:rPr lang="ru-RU" sz="2000" dirty="0" smtClean="0"/>
              <a:t>«Лицей № 2 им. В.В. Разуваева»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06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945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063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404664"/>
            <a:ext cx="795966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063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409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6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699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06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332656"/>
            <a:ext cx="8128141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6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404664"/>
            <a:ext cx="808823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9900" dirty="0" smtClean="0"/>
              <a:t>Яблоко</a:t>
            </a:r>
            <a:endParaRPr lang="ru-RU" sz="19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06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404664"/>
            <a:ext cx="808823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063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36904" cy="613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063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9769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9900" dirty="0" smtClean="0"/>
              <a:t>Груша</a:t>
            </a:r>
            <a:endParaRPr lang="ru-RU" sz="19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6600" dirty="0" smtClean="0"/>
              <a:t>Работы</a:t>
            </a:r>
            <a:br>
              <a:rPr lang="ru-RU" sz="16600" dirty="0" smtClean="0"/>
            </a:br>
            <a:r>
              <a:rPr lang="ru-RU" sz="16600" dirty="0" smtClean="0"/>
              <a:t>учащихся</a:t>
            </a:r>
            <a:endParaRPr lang="ru-RU" sz="16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63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0202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063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04664"/>
            <a:ext cx="806489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063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2656"/>
            <a:ext cx="812864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06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32656"/>
            <a:ext cx="8262879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063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818452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063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5653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063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92888" cy="599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16600" dirty="0" smtClean="0"/>
              <a:t>Черенок</a:t>
            </a:r>
            <a:endParaRPr lang="ru-RU" sz="16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06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3193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30</Words>
  <Application>Microsoft Office PowerPoint</Application>
  <PresentationFormat>Экран (4:3)</PresentationFormat>
  <Paragraphs>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Гофрированные яблоки и груши</vt:lpstr>
      <vt:lpstr>Груша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Черенок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Яблоко</vt:lpstr>
      <vt:lpstr>Презентация PowerPoint</vt:lpstr>
      <vt:lpstr>Презентация PowerPoint</vt:lpstr>
      <vt:lpstr>Презентация PowerPoint</vt:lpstr>
      <vt:lpstr>Работы учащихся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Гофрированные яблоки и груши</dc:title>
  <dc:creator>Admin</dc:creator>
  <cp:lastModifiedBy>user</cp:lastModifiedBy>
  <cp:revision>3</cp:revision>
  <dcterms:created xsi:type="dcterms:W3CDTF">2015-12-07T06:24:41Z</dcterms:created>
  <dcterms:modified xsi:type="dcterms:W3CDTF">2016-12-18T14:17:48Z</dcterms:modified>
</cp:coreProperties>
</file>