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25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WordArt 5"/>
          <p:cNvSpPr>
            <a:spLocks noChangeArrowheads="1" noChangeShapeType="1" noTextEdit="1"/>
          </p:cNvSpPr>
          <p:nvPr/>
        </p:nvSpPr>
        <p:spPr bwMode="auto">
          <a:xfrm>
            <a:off x="1730358" y="217440"/>
            <a:ext cx="4885716" cy="90864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"Сухопутный пароход"</a:t>
            </a:r>
          </a:p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Черепановых</a:t>
            </a:r>
          </a:p>
        </p:txBody>
      </p:sp>
      <p:pic>
        <p:nvPicPr>
          <p:cNvPr id="20486" name="Picture 6" descr="IMG_02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2" r="5669"/>
          <a:stretch>
            <a:fillRect/>
          </a:stretch>
        </p:blipFill>
        <p:spPr bwMode="auto">
          <a:xfrm>
            <a:off x="243402" y="1738080"/>
            <a:ext cx="3540374" cy="2263680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IMG_02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96" y="1254240"/>
            <a:ext cx="2124224" cy="27648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4" descr="MC900287213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017" y="467544"/>
            <a:ext cx="2124224" cy="99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IMG_02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01" y="4226400"/>
            <a:ext cx="2018013" cy="2626560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1" name="Picture 11" descr="IMG_020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4" r="7671" b="8078"/>
          <a:stretch>
            <a:fillRect/>
          </a:stretch>
        </p:blipFill>
        <p:spPr bwMode="auto">
          <a:xfrm>
            <a:off x="2580048" y="4295521"/>
            <a:ext cx="4036027" cy="2207520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3" name="Picture 13" descr="IMG_020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 t="15425" r="6944" b="4276"/>
          <a:stretch>
            <a:fillRect/>
          </a:stretch>
        </p:blipFill>
        <p:spPr bwMode="auto">
          <a:xfrm>
            <a:off x="243402" y="6991202"/>
            <a:ext cx="2832299" cy="1956960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 descr="IMG_02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4" t="8434" b="8386"/>
          <a:stretch>
            <a:fillRect/>
          </a:stretch>
        </p:blipFill>
        <p:spPr bwMode="auto">
          <a:xfrm>
            <a:off x="3500546" y="6852961"/>
            <a:ext cx="3115529" cy="2070720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02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7" descr="TRAIN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01" y="286560"/>
            <a:ext cx="1345342" cy="131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4" descr="TRAIN3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76" y="7336800"/>
            <a:ext cx="4814909" cy="1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IMG_02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8" t="8929" r="27655" b="16040"/>
          <a:stretch>
            <a:fillRect/>
          </a:stretch>
        </p:blipFill>
        <p:spPr bwMode="auto">
          <a:xfrm>
            <a:off x="4491850" y="424800"/>
            <a:ext cx="2053417" cy="183024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IMG_03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3" r="2251" b="10394"/>
          <a:stretch>
            <a:fillRect/>
          </a:stretch>
        </p:blipFill>
        <p:spPr bwMode="auto">
          <a:xfrm>
            <a:off x="243401" y="5263200"/>
            <a:ext cx="6301866" cy="288432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IMG_03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12685" r="6590"/>
          <a:stretch>
            <a:fillRect/>
          </a:stretch>
        </p:blipFill>
        <p:spPr bwMode="auto">
          <a:xfrm>
            <a:off x="3146508" y="2636640"/>
            <a:ext cx="3428262" cy="2412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IMG_03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6" b="18497"/>
          <a:stretch>
            <a:fillRect/>
          </a:stretch>
        </p:blipFill>
        <p:spPr bwMode="auto">
          <a:xfrm>
            <a:off x="314209" y="1876320"/>
            <a:ext cx="2462035" cy="324864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22" name="WordArt 7"/>
          <p:cNvSpPr>
            <a:spLocks noChangeArrowheads="1" noChangeShapeType="1" noTextEdit="1"/>
          </p:cNvSpPr>
          <p:nvPr/>
        </p:nvSpPr>
        <p:spPr bwMode="auto">
          <a:xfrm rot="-176066">
            <a:off x="1517936" y="286561"/>
            <a:ext cx="2842625" cy="1245600"/>
          </a:xfrm>
          <a:prstGeom prst="rect">
            <a:avLst/>
          </a:prstGeom>
        </p:spPr>
        <p:txBody>
          <a:bodyPr wrap="none" lIns="83796" tIns="41898" rIns="83796" bIns="41898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3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62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Куда мы едем </a:t>
            </a:r>
          </a:p>
          <a:p>
            <a:pPr algn="ctr"/>
            <a:r>
              <a:rPr lang="ru-RU" sz="33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62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и стремимся куда?</a:t>
            </a:r>
          </a:p>
        </p:txBody>
      </p:sp>
    </p:spTree>
    <p:extLst>
      <p:ext uri="{BB962C8B-B14F-4D97-AF65-F5344CB8AC3E}">
        <p14:creationId xmlns:p14="http://schemas.microsoft.com/office/powerpoint/2010/main" val="34058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</Words>
  <Application>Microsoft Office PowerPoint</Application>
  <PresentationFormat>Экран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</dc:creator>
  <cp:lastModifiedBy>LEN</cp:lastModifiedBy>
  <cp:revision>2</cp:revision>
  <dcterms:created xsi:type="dcterms:W3CDTF">2013-05-23T19:15:00Z</dcterms:created>
  <dcterms:modified xsi:type="dcterms:W3CDTF">2014-10-31T15:06:28Z</dcterms:modified>
</cp:coreProperties>
</file>