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A4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34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8798-C14C-471B-B0A9-017A266895FB}" type="datetimeFigureOut">
              <a:rPr lang="ru-RU" smtClean="0"/>
              <a:t>04.01.2017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F7F68-4F7F-445A-8307-EC656B004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3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8798-C14C-471B-B0A9-017A266895FB}" type="datetimeFigureOut">
              <a:rPr lang="ru-RU" smtClean="0"/>
              <a:t>04.01.2017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F7F68-4F7F-445A-8307-EC656B004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9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8798-C14C-471B-B0A9-017A266895FB}" type="datetimeFigureOut">
              <a:rPr lang="ru-RU" smtClean="0"/>
              <a:t>04.01.2017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F7F68-4F7F-445A-8307-EC656B004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68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8798-C14C-471B-B0A9-017A266895FB}" type="datetimeFigureOut">
              <a:rPr lang="ru-RU" smtClean="0"/>
              <a:t>04.01.2017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F7F68-4F7F-445A-8307-EC656B004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60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8798-C14C-471B-B0A9-017A266895FB}" type="datetimeFigureOut">
              <a:rPr lang="ru-RU" smtClean="0"/>
              <a:t>04.01.2017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F7F68-4F7F-445A-8307-EC656B004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76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8798-C14C-471B-B0A9-017A266895FB}" type="datetimeFigureOut">
              <a:rPr lang="ru-RU" smtClean="0"/>
              <a:t>04.01.2017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F7F68-4F7F-445A-8307-EC656B004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59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8798-C14C-471B-B0A9-017A266895FB}" type="datetimeFigureOut">
              <a:rPr lang="ru-RU" smtClean="0"/>
              <a:t>04.01.2017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F7F68-4F7F-445A-8307-EC656B004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79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8798-C14C-471B-B0A9-017A266895FB}" type="datetimeFigureOut">
              <a:rPr lang="ru-RU" smtClean="0"/>
              <a:t>04.01.2017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F7F68-4F7F-445A-8307-EC656B004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4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8798-C14C-471B-B0A9-017A266895FB}" type="datetimeFigureOut">
              <a:rPr lang="ru-RU" smtClean="0"/>
              <a:t>04.01.2017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F7F68-4F7F-445A-8307-EC656B004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8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8798-C14C-471B-B0A9-017A266895FB}" type="datetimeFigureOut">
              <a:rPr lang="ru-RU" smtClean="0"/>
              <a:t>04.01.2017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F7F68-4F7F-445A-8307-EC656B004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71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8798-C14C-471B-B0A9-017A266895FB}" type="datetimeFigureOut">
              <a:rPr lang="ru-RU" smtClean="0"/>
              <a:t>04.01.2017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F7F68-4F7F-445A-8307-EC656B004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69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68798-C14C-471B-B0A9-017A266895FB}" type="datetimeFigureOut">
              <a:rPr lang="ru-RU" smtClean="0"/>
              <a:t>04.01.2017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F7F68-4F7F-445A-8307-EC656B004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06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226787"/>
            <a:ext cx="7936403" cy="830997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ЖИЗНЬ В МОРЯХ И ОКЕАНАХ</a:t>
            </a:r>
            <a:endParaRPr lang="ru-RU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777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768" y="1628800"/>
            <a:ext cx="8898463" cy="110799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6474" y="4221088"/>
            <a:ext cx="5481630" cy="248973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 Antiqua" panose="02040602050305030304" pitchFamily="18" charset="0"/>
              </a:rPr>
              <a:t>Работу выполнил</a:t>
            </a:r>
          </a:p>
          <a:p>
            <a:pPr algn="ctr"/>
            <a:r>
              <a:rPr lang="ru-RU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 Antiqua" panose="02040602050305030304" pitchFamily="18" charset="0"/>
              </a:rPr>
              <a:t>Молдован</a:t>
            </a:r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 Antiqua" panose="02040602050305030304" pitchFamily="18" charset="0"/>
              </a:rPr>
              <a:t> Павел</a:t>
            </a:r>
          </a:p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 Antiqua" panose="02040602050305030304" pitchFamily="18" charset="0"/>
              </a:rPr>
              <a:t>5 «Е»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81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97" y="0"/>
            <a:ext cx="9144000" cy="685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990" y="54739"/>
            <a:ext cx="9123010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Глубины Мирового Океана</a:t>
            </a:r>
            <a:endParaRPr lang="ru-RU" sz="5400" dirty="0">
              <a:solidFill>
                <a:schemeClr val="accent5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628799"/>
            <a:ext cx="8352928" cy="46272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53" y="1628799"/>
            <a:ext cx="8394700" cy="47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86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692696"/>
            <a:ext cx="7704856" cy="51845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668775"/>
            <a:ext cx="7688263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37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389" y="188640"/>
            <a:ext cx="8287525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000" b="1" dirty="0" smtClean="0">
                <a:ln/>
                <a:solidFill>
                  <a:schemeClr val="accent3"/>
                </a:solidFill>
              </a:rPr>
              <a:t>Растительный мир морей и океанов</a:t>
            </a:r>
            <a:endParaRPr lang="ru-RU" sz="4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9118" y="1818402"/>
            <a:ext cx="360056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92D050"/>
                </a:solidFill>
              </a:rPr>
              <a:t>Зелёные водоросли</a:t>
            </a:r>
            <a:endParaRPr lang="ru-RU" sz="2800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3371" y="3704897"/>
            <a:ext cx="360862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Красные водоросли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512" y="5611710"/>
            <a:ext cx="360863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Бурые водоросли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906" y="1158223"/>
            <a:ext cx="2448272" cy="184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14" y="3109257"/>
            <a:ext cx="24717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964352"/>
            <a:ext cx="2498881" cy="181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53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797262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 Antiqua" panose="02040602050305030304" pitchFamily="18" charset="0"/>
              </a:rPr>
              <a:t>Морские обитатели</a:t>
            </a:r>
            <a:endParaRPr lang="ru-RU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1070" y="1628800"/>
            <a:ext cx="8566150" cy="4797425"/>
          </a:xfrm>
          <a:prstGeom prst="rect">
            <a:avLst/>
          </a:prstGeom>
          <a:solidFill>
            <a:srgbClr val="37A4D5">
              <a:alpha val="5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6" y="1625170"/>
            <a:ext cx="8566150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92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Сообщество поверхности воды</a:t>
            </a:r>
            <a:endParaRPr lang="ru-RU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980728"/>
            <a:ext cx="4136069" cy="20928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Особенности: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Воздушные пузыри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Выросты, щетинки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Незначительный вес</a:t>
            </a:r>
          </a:p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80728"/>
            <a:ext cx="3563353" cy="4438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660" y="3199898"/>
            <a:ext cx="5007420" cy="36317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300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Велеллы</a:t>
            </a:r>
            <a:r>
              <a:rPr lang="ru-RU" sz="23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в Тихом океане: в центре — </a:t>
            </a:r>
            <a:r>
              <a:rPr lang="ru-RU" sz="2300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велелла</a:t>
            </a:r>
            <a:r>
              <a:rPr lang="ru-RU" sz="23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с сидящими на ней </a:t>
            </a:r>
            <a:r>
              <a:rPr lang="ru-RU" sz="2300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крабиком</a:t>
            </a:r>
            <a:r>
              <a:rPr lang="ru-RU" sz="23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ru-RU" sz="2300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планес</a:t>
            </a:r>
            <a:r>
              <a:rPr lang="ru-RU" sz="23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, морской уточкой и моллюском </a:t>
            </a:r>
            <a:r>
              <a:rPr lang="ru-RU" sz="2300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глаукусом</a:t>
            </a:r>
            <a:r>
              <a:rPr lang="ru-RU" sz="23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(последние два питаются </a:t>
            </a:r>
            <a:r>
              <a:rPr lang="ru-RU" sz="2300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велеллой</a:t>
            </a:r>
            <a:r>
              <a:rPr lang="ru-RU" sz="23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); внизу — клоп-водомерка; вверху — скелет </a:t>
            </a:r>
            <a:r>
              <a:rPr lang="ru-RU" sz="2300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велеллы</a:t>
            </a:r>
            <a:r>
              <a:rPr lang="ru-RU" sz="23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с молодью морской уточки и </a:t>
            </a:r>
            <a:r>
              <a:rPr lang="ru-RU" sz="2300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янтина</a:t>
            </a:r>
            <a:r>
              <a:rPr lang="ru-RU" sz="23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, прикрепившаяся к собственному поплавку.</a:t>
            </a:r>
            <a:endParaRPr lang="ru-RU" sz="2300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5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168"/>
            <a:ext cx="9144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Сообщество толщи воды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0524" y="951498"/>
            <a:ext cx="4392488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Особенности: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Обтекаемая форма тела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Плавники, ласты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Хорошо развита мускулатура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Есть мелкие и очень крупные организмы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У мелких есть выросты и щетинки</a:t>
            </a:r>
            <a:endParaRPr lang="ru-RU" sz="2400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96" y="920966"/>
            <a:ext cx="2479948" cy="18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1" y="4433538"/>
            <a:ext cx="3960440" cy="226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140943"/>
            <a:ext cx="2240436" cy="155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316" y="5129204"/>
            <a:ext cx="2173034" cy="1614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10" y="3095369"/>
            <a:ext cx="2127589" cy="159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528" y="2929231"/>
            <a:ext cx="1980788" cy="192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830" y="1136571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3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87" y="7002"/>
            <a:ext cx="9174286" cy="685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5326" y="0"/>
            <a:ext cx="9159325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Донное сообщество</a:t>
            </a:r>
            <a:endParaRPr lang="ru-RU" sz="6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340768"/>
            <a:ext cx="45720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Особенности: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70C0"/>
                </a:solidFill>
              </a:rPr>
              <a:t>Могут прикрепляться к донному грунту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70C0"/>
                </a:solidFill>
              </a:rPr>
              <a:t>Могут зарываться в песок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70C0"/>
                </a:solidFill>
              </a:rPr>
              <a:t>Покровительственная окраска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70C0"/>
                </a:solidFill>
              </a:rPr>
              <a:t>Есть раковины и панцири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0" y="1494498"/>
            <a:ext cx="3347421" cy="2510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06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26" y="0"/>
            <a:ext cx="9167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1826" y="632900"/>
            <a:ext cx="7077322" cy="1200329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7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Коралловый риф</a:t>
            </a:r>
            <a:endParaRPr lang="ru-RU" sz="7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405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138</Words>
  <Application>Microsoft Office PowerPoint</Application>
  <PresentationFormat>Экран (4:3)</PresentationFormat>
  <Paragraphs>31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Valeria</dc:creator>
  <cp:lastModifiedBy>Пользователь Windows</cp:lastModifiedBy>
  <cp:revision>19</cp:revision>
  <dcterms:created xsi:type="dcterms:W3CDTF">2015-03-27T12:40:26Z</dcterms:created>
  <dcterms:modified xsi:type="dcterms:W3CDTF">2017-01-04T16:10:46Z</dcterms:modified>
</cp:coreProperties>
</file>