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55E2-7A82-4AE6-820C-EB057E6AE973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E313-8E4E-4D48-BD0E-00FDEAE2B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55E2-7A82-4AE6-820C-EB057E6AE973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E313-8E4E-4D48-BD0E-00FDEAE2B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55E2-7A82-4AE6-820C-EB057E6AE973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E313-8E4E-4D48-BD0E-00FDEAE2B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55E2-7A82-4AE6-820C-EB057E6AE973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E313-8E4E-4D48-BD0E-00FDEAE2B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55E2-7A82-4AE6-820C-EB057E6AE973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E313-8E4E-4D48-BD0E-00FDEAE2B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55E2-7A82-4AE6-820C-EB057E6AE973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E313-8E4E-4D48-BD0E-00FDEAE2B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55E2-7A82-4AE6-820C-EB057E6AE973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E313-8E4E-4D48-BD0E-00FDEAE2B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55E2-7A82-4AE6-820C-EB057E6AE973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E313-8E4E-4D48-BD0E-00FDEAE2B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55E2-7A82-4AE6-820C-EB057E6AE973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E313-8E4E-4D48-BD0E-00FDEAE2B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55E2-7A82-4AE6-820C-EB057E6AE973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E313-8E4E-4D48-BD0E-00FDEAE2B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55E2-7A82-4AE6-820C-EB057E6AE973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E313-8E4E-4D48-BD0E-00FDEAE2B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455E2-7A82-4AE6-820C-EB057E6AE973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DE313-8E4E-4D48-BD0E-00FDEAE2B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286808" cy="264320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 народном хозяйстве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кукурузы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юдмила\Desktop\кукуруза\0_9a30c_94bb089f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785926"/>
            <a:ext cx="3963459" cy="486251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дмила\Desktop\кукуруза\kukuruza-v-mikrovolnovke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7000924" cy="46672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285729"/>
            <a:ext cx="81439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Человек употребляет в пищу свежие или </a:t>
            </a:r>
            <a:r>
              <a:rPr lang="ru-RU" sz="4000" b="1" cap="none" spc="0" dirty="0" smtClean="0">
                <a:ln w="12700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вареные </a:t>
            </a:r>
            <a:r>
              <a:rPr lang="ru-RU" sz="4000" b="1" cap="none" spc="0" dirty="0" smtClean="0">
                <a:ln w="12700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початки </a:t>
            </a:r>
            <a:endParaRPr lang="ru-RU" sz="4000" b="1" cap="none" spc="0" dirty="0">
              <a:ln w="12700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08266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12700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Человек употребляет в пищу консервированную кукурузу</a:t>
            </a:r>
            <a:endParaRPr lang="ru-RU" sz="4000" dirty="0">
              <a:ln w="12700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Людмила\Desktop\кукуруза\кукуруза.бомбаж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5000628" cy="5070637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85728"/>
            <a:ext cx="4714876" cy="550072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Из плодов кукурузы изготавливается крупа, из которой мы варим каши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Людмила\Desktop\кукуруза\Крупа Кукурузная 5х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4313013" cy="564357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4400552" cy="5368940"/>
          </a:xfrm>
        </p:spPr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Для выпечки используется кукурузная мука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Людмила\Desktop\кукуруза\ShqofijcqNsfBSU5EpXAT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27" y="857232"/>
            <a:ext cx="5072073" cy="5072073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428604"/>
            <a:ext cx="3000396" cy="60722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Для вкусного </a:t>
            </a:r>
            <a:b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b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любимого попкорна тоже используют кукурузные зерна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Людмила\Desktop\кукуруза\12689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5410597" cy="6348434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258072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Кукурузное поле 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Людмила\Desktop\кукуруза\Depositphotos_21725699_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286808" cy="552773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400948" cy="9397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Уборка кукурузы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Людмила\Desktop\кукуруза\DSC0346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0"/>
            <a:ext cx="7072362" cy="530427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8573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Заготовленная на зиму зеленная масса для домашних животных, называется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силос.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Людмила\Desktop\кукуруза\wnuk2NWP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928802"/>
            <a:ext cx="7000924" cy="4649051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49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Использование  в народном хозяйстве кукурузы</vt:lpstr>
      <vt:lpstr>Слайд 2</vt:lpstr>
      <vt:lpstr>Человек употребляет в пищу консервированную кукурузу</vt:lpstr>
      <vt:lpstr>Из плодов кукурузы изготавливается крупа, из которой мы варим каши</vt:lpstr>
      <vt:lpstr>Для выпечки используется кукурузная мука</vt:lpstr>
      <vt:lpstr>Для вкусного  и  любимого попкорна тоже используют кукурузные зерна</vt:lpstr>
      <vt:lpstr>Кукурузное поле </vt:lpstr>
      <vt:lpstr>Уборка кукурузы</vt:lpstr>
      <vt:lpstr>Заготовленная на зиму зеленная масса для домашних животных, называется силос.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 в народном хозяйстве кукурузы</dc:title>
  <dc:creator>Пользователь Windows</dc:creator>
  <cp:lastModifiedBy>Пользователь Windows</cp:lastModifiedBy>
  <cp:revision>4</cp:revision>
  <dcterms:created xsi:type="dcterms:W3CDTF">2016-12-05T16:57:31Z</dcterms:created>
  <dcterms:modified xsi:type="dcterms:W3CDTF">2016-12-05T17:25:46Z</dcterms:modified>
</cp:coreProperties>
</file>