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2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2F4A32-460D-4BA5-AFBF-CACCD3B83391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1FE403-8C53-4EE9-9D93-5EC4802D9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отрехова\С рабочего стола\презентации\картинки\Новенькое\08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786842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4" y="785794"/>
            <a:ext cx="55915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невежа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D:\Котрехова\С рабочего стола\презентации\картинки\Новенькое\album_2103172305_519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148013"/>
            <a:ext cx="4857784" cy="3209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285992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Будь всегда приветлив, здоровайся при встрече, благодари за помощь, уходя – прощайся.</a:t>
            </a:r>
          </a:p>
          <a:p>
            <a:pPr algn="ctr"/>
            <a:r>
              <a:rPr lang="ru-RU" sz="2800" b="1" dirty="0" smtClean="0"/>
              <a:t>Не заставляй о себе волноваться, уходишь, скажи, куда идёшь и во сколько вернёшься.</a:t>
            </a:r>
          </a:p>
          <a:p>
            <a:pPr algn="ctr"/>
            <a:r>
              <a:rPr lang="ru-RU" sz="2800" b="1" dirty="0" smtClean="0"/>
              <a:t>Не капризничай, не ворчи. Твой каприз может испортить настроение другим.</a:t>
            </a:r>
            <a:r>
              <a:rPr lang="ru-RU" sz="2800" b="1" u="sng" dirty="0" smtClean="0"/>
              <a:t> </a:t>
            </a:r>
          </a:p>
          <a:p>
            <a:pPr algn="ctr"/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68337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Правила вежливости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4186" y="500042"/>
            <a:ext cx="59186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Внеклассное  м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ероприятие:</a:t>
            </a: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 здравствует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Вежливость!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5643578"/>
            <a:ext cx="784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МКОУ «Приобская СОШ</a:t>
            </a:r>
            <a:r>
              <a:rPr lang="ru-RU" smtClean="0"/>
              <a:t>» учитель: </a:t>
            </a:r>
            <a:r>
              <a:rPr lang="ru-RU" smtClean="0"/>
              <a:t>Котрехова</a:t>
            </a:r>
            <a:r>
              <a:rPr lang="ru-RU" dirty="0" smtClean="0"/>
              <a:t> </a:t>
            </a:r>
            <a:r>
              <a:rPr lang="ru-RU" dirty="0" smtClean="0"/>
              <a:t>И.А</a:t>
            </a:r>
            <a:endParaRPr lang="ru-RU" dirty="0"/>
          </a:p>
        </p:txBody>
      </p:sp>
      <p:pic>
        <p:nvPicPr>
          <p:cNvPr id="1026" name="Picture 2" descr="D:\Котрехова\С рабочего стола\презентации\картинки\Новенькое\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3408358" cy="227171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9847" y="500042"/>
            <a:ext cx="788549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Спасибо, привет,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Пожалуйста,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свидания,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добрый день,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Простите, извините,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Здравствуйте….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5"/>
            <a:ext cx="635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</a:rPr>
              <a:t>Фонетическая зарядка (спасибо на разных языках)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071546"/>
            <a:ext cx="56435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Греческий: </a:t>
            </a:r>
            <a:r>
              <a:rPr lang="ru-RU" sz="2400" dirty="0" err="1" smtClean="0"/>
              <a:t>Evkaristo</a:t>
            </a:r>
            <a:r>
              <a:rPr lang="ru-RU" sz="2400" dirty="0" smtClean="0"/>
              <a:t> (</a:t>
            </a:r>
            <a:r>
              <a:rPr lang="ru-RU" sz="2400" dirty="0" err="1" smtClean="0"/>
              <a:t>эфхаристо</a:t>
            </a:r>
            <a:r>
              <a:rPr lang="ru-RU" sz="2400" dirty="0" smtClean="0"/>
              <a:t>) </a:t>
            </a:r>
            <a:br>
              <a:rPr lang="ru-RU" sz="2400" dirty="0" smtClean="0"/>
            </a:br>
            <a:r>
              <a:rPr lang="ru-RU" sz="2400" dirty="0" smtClean="0"/>
              <a:t>Грузинский: </a:t>
            </a:r>
            <a:r>
              <a:rPr lang="ru-RU" sz="2400" dirty="0" err="1" smtClean="0"/>
              <a:t>Mahd-lobt</a:t>
            </a:r>
            <a:r>
              <a:rPr lang="ru-RU" sz="2400" dirty="0" smtClean="0"/>
              <a:t> (</a:t>
            </a:r>
            <a:r>
              <a:rPr lang="ru-RU" sz="2400" dirty="0" err="1" smtClean="0"/>
              <a:t>мадлобт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Датский: </a:t>
            </a:r>
            <a:r>
              <a:rPr lang="ru-RU" sz="2400" dirty="0" err="1" smtClean="0"/>
              <a:t>Tak</a:t>
            </a:r>
            <a:r>
              <a:rPr lang="ru-RU" sz="2400" dirty="0" smtClean="0"/>
              <a:t> (</a:t>
            </a:r>
            <a:r>
              <a:rPr lang="ru-RU" sz="2400" dirty="0" err="1" smtClean="0"/>
              <a:t>цак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Ирландский: </a:t>
            </a:r>
            <a:r>
              <a:rPr lang="ru-RU" sz="2400" dirty="0" err="1" smtClean="0"/>
              <a:t>Go</a:t>
            </a:r>
            <a:r>
              <a:rPr lang="ru-RU" sz="2400" dirty="0" smtClean="0"/>
              <a:t> </a:t>
            </a:r>
            <a:r>
              <a:rPr lang="ru-RU" sz="2400" dirty="0" err="1" smtClean="0"/>
              <a:t>raibh</a:t>
            </a:r>
            <a:r>
              <a:rPr lang="ru-RU" sz="2400" dirty="0" smtClean="0"/>
              <a:t> </a:t>
            </a:r>
            <a:r>
              <a:rPr lang="ru-RU" sz="2400" dirty="0" err="1" smtClean="0"/>
              <a:t>maith</a:t>
            </a:r>
            <a:r>
              <a:rPr lang="ru-RU" sz="2400" dirty="0" smtClean="0"/>
              <a:t> </a:t>
            </a:r>
            <a:r>
              <a:rPr lang="ru-RU" sz="2400" dirty="0" err="1" smtClean="0"/>
              <a:t>agat</a:t>
            </a:r>
            <a:endParaRPr lang="ru-RU" sz="2400" dirty="0" smtClean="0"/>
          </a:p>
          <a:p>
            <a:pPr algn="ctr"/>
            <a:r>
              <a:rPr lang="ru-RU" sz="2400" dirty="0" smtClean="0"/>
              <a:t>(го рай </a:t>
            </a:r>
            <a:r>
              <a:rPr lang="ru-RU" sz="2400" dirty="0" err="1" smtClean="0"/>
              <a:t>мас</a:t>
            </a:r>
            <a:r>
              <a:rPr lang="ru-RU" sz="2400" dirty="0" smtClean="0"/>
              <a:t> агат)</a:t>
            </a:r>
            <a:br>
              <a:rPr lang="ru-RU" sz="2400" dirty="0" smtClean="0"/>
            </a:br>
            <a:r>
              <a:rPr lang="ru-RU" sz="2400" dirty="0" smtClean="0"/>
              <a:t>Исландский: </a:t>
            </a:r>
            <a:r>
              <a:rPr lang="ru-RU" sz="2400" dirty="0" err="1" smtClean="0"/>
              <a:t>Takk</a:t>
            </a:r>
            <a:r>
              <a:rPr lang="ru-RU" sz="2400" dirty="0" smtClean="0"/>
              <a:t> (</a:t>
            </a:r>
            <a:r>
              <a:rPr lang="ru-RU" sz="2400" dirty="0" err="1" smtClean="0"/>
              <a:t>таак</a:t>
            </a:r>
            <a:r>
              <a:rPr lang="ru-RU" sz="2400" dirty="0" smtClean="0"/>
              <a:t>) </a:t>
            </a:r>
            <a:br>
              <a:rPr lang="ru-RU" sz="2400" dirty="0" smtClean="0"/>
            </a:br>
            <a:r>
              <a:rPr lang="ru-RU" sz="2400" dirty="0" smtClean="0"/>
              <a:t>Итальянский: </a:t>
            </a:r>
            <a:r>
              <a:rPr lang="ru-RU" sz="2400" dirty="0" err="1" smtClean="0"/>
              <a:t>Grazie</a:t>
            </a:r>
            <a:r>
              <a:rPr lang="ru-RU" sz="2400" dirty="0" smtClean="0"/>
              <a:t> (</a:t>
            </a:r>
            <a:r>
              <a:rPr lang="ru-RU" sz="2400" dirty="0" err="1" smtClean="0"/>
              <a:t>грацие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 smtClean="0"/>
              <a:t>Испанский: </a:t>
            </a:r>
            <a:r>
              <a:rPr lang="ru-RU" sz="2400" dirty="0" err="1" smtClean="0"/>
              <a:t>Gracias</a:t>
            </a:r>
            <a:r>
              <a:rPr lang="ru-RU" sz="2400" dirty="0" smtClean="0"/>
              <a:t> (</a:t>
            </a:r>
            <a:r>
              <a:rPr lang="ru-RU" sz="2400" dirty="0" err="1" smtClean="0"/>
              <a:t>грасиас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Чешский </a:t>
            </a:r>
            <a:r>
              <a:rPr lang="ru-RU" sz="2400" dirty="0" err="1" smtClean="0"/>
              <a:t>Czech</a:t>
            </a:r>
            <a:r>
              <a:rPr lang="ru-RU" sz="2400" dirty="0" smtClean="0"/>
              <a:t>: </a:t>
            </a:r>
            <a:r>
              <a:rPr lang="ru-RU" sz="2400" dirty="0" err="1" smtClean="0"/>
              <a:t>Dekuju</a:t>
            </a:r>
            <a:r>
              <a:rPr lang="ru-RU" sz="2400" dirty="0" smtClean="0"/>
              <a:t> (</a:t>
            </a:r>
            <a:r>
              <a:rPr lang="ru-RU" sz="2400" dirty="0" err="1" smtClean="0"/>
              <a:t>дякую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Шведский: </a:t>
            </a:r>
            <a:r>
              <a:rPr lang="ru-RU" sz="2400" dirty="0" err="1" smtClean="0"/>
              <a:t>Tack</a:t>
            </a:r>
            <a:r>
              <a:rPr lang="ru-RU" sz="2400" dirty="0" smtClean="0"/>
              <a:t> (</a:t>
            </a:r>
            <a:r>
              <a:rPr lang="ru-RU" sz="2400" dirty="0" err="1" smtClean="0"/>
              <a:t>таак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Японский: </a:t>
            </a:r>
            <a:r>
              <a:rPr lang="ru-RU" sz="2400" dirty="0" err="1" smtClean="0"/>
              <a:t>Domo</a:t>
            </a:r>
            <a:r>
              <a:rPr lang="ru-RU" sz="2400" dirty="0" smtClean="0"/>
              <a:t> </a:t>
            </a:r>
            <a:r>
              <a:rPr lang="ru-RU" sz="2400" dirty="0" err="1" smtClean="0"/>
              <a:t>arigato</a:t>
            </a:r>
            <a:r>
              <a:rPr lang="ru-RU" sz="2400" dirty="0" smtClean="0"/>
              <a:t> (</a:t>
            </a:r>
            <a:r>
              <a:rPr lang="ru-RU" sz="2400" dirty="0" err="1" smtClean="0"/>
              <a:t>домо</a:t>
            </a:r>
            <a:r>
              <a:rPr lang="ru-RU" sz="2400" dirty="0" smtClean="0"/>
              <a:t> </a:t>
            </a:r>
            <a:r>
              <a:rPr lang="ru-RU" sz="2400" dirty="0" err="1" smtClean="0"/>
              <a:t>аригато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71480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Первая ситуация.</a:t>
            </a:r>
            <a:endParaRPr lang="ru-RU" dirty="0" smtClean="0"/>
          </a:p>
          <a:p>
            <a:pPr algn="ctr"/>
            <a:r>
              <a:rPr lang="ru-RU" dirty="0" smtClean="0"/>
              <a:t>Давайте поговорим о том, что такое хорошие и плохие манеры.</a:t>
            </a:r>
          </a:p>
          <a:p>
            <a:pPr algn="ctr"/>
            <a:r>
              <a:rPr lang="ru-RU" dirty="0" smtClean="0"/>
              <a:t>Пусть Таня будет мамой, а Рома и Ира - её дети. Вы собираетесь в гости. "Мама" должна объяснить "детям", как нужно и как нельзя вести себя в гостях.</a:t>
            </a:r>
          </a:p>
          <a:p>
            <a:pPr algn="ctr"/>
            <a:r>
              <a:rPr lang="ru-RU" b="1" i="1" dirty="0" smtClean="0"/>
              <a:t>Вторая ситуация.</a:t>
            </a:r>
            <a:endParaRPr lang="ru-RU" dirty="0" smtClean="0"/>
          </a:p>
          <a:p>
            <a:pPr algn="ctr"/>
            <a:r>
              <a:rPr lang="ru-RU" dirty="0" smtClean="0"/>
              <a:t>Мама велела прийти домой в 3 часа дня. Но у вас нет часов. Вам придётся обратиться к кому-нибудь из старших. Как вы это сделаете?</a:t>
            </a:r>
          </a:p>
          <a:p>
            <a:pPr algn="ctr"/>
            <a:r>
              <a:rPr lang="ru-RU" b="1" i="1" dirty="0" smtClean="0"/>
              <a:t>Третья ситуация.</a:t>
            </a:r>
            <a:endParaRPr lang="ru-RU" dirty="0" smtClean="0"/>
          </a:p>
          <a:p>
            <a:pPr algn="ctr"/>
            <a:r>
              <a:rPr lang="ru-RU" dirty="0" smtClean="0"/>
              <a:t>Вася и Коля едут в трамвае. На остановке входит старушка. Как вы будете действовать?</a:t>
            </a:r>
          </a:p>
          <a:p>
            <a:pPr algn="ctr"/>
            <a:r>
              <a:rPr lang="ru-RU" b="1" i="1" dirty="0" smtClean="0"/>
              <a:t>Четвертая ситуация.</a:t>
            </a:r>
            <a:endParaRPr lang="ru-RU" dirty="0" smtClean="0"/>
          </a:p>
          <a:p>
            <a:pPr algn="ctr"/>
            <a:r>
              <a:rPr lang="ru-RU" dirty="0" smtClean="0"/>
              <a:t>Сейчас послушайте вопрос-задачу и скажите, какую ошибку допустил Костя.</a:t>
            </a:r>
          </a:p>
          <a:p>
            <a:pPr algn="ctr"/>
            <a:r>
              <a:rPr lang="ru-RU" dirty="0" smtClean="0"/>
              <a:t>"Приходит утром Костя в школу. У двери его класса стоит учительница. Костя, увидев ее, обрадовался, подбежал к ней и начал рассказывать, какую он вчера интересную книгу читал".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14356"/>
            <a:ext cx="81837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интонация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4" name="Picture 2" descr="D:\Котрехова\С рабочего стола\презентации\картинки\Новенькое\1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0" y="2071678"/>
            <a:ext cx="4246584" cy="407196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214422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Вечер приближается (разведите руки в стороны),</a:t>
            </a:r>
            <a:br>
              <a:rPr lang="ru-RU" sz="2400" dirty="0" smtClean="0"/>
            </a:br>
            <a:r>
              <a:rPr lang="ru-RU" sz="2400" dirty="0" smtClean="0"/>
              <a:t>Вьюга начинается  (покачайте над головой руками</a:t>
            </a:r>
          </a:p>
          <a:p>
            <a:pPr algn="ctr"/>
            <a:r>
              <a:rPr lang="ru-RU" sz="2400" dirty="0" smtClean="0"/>
              <a:t> из стороны в сторону).</a:t>
            </a:r>
            <a:br>
              <a:rPr lang="ru-RU" sz="2400" dirty="0" smtClean="0"/>
            </a:br>
            <a:r>
              <a:rPr lang="ru-RU" sz="2400" dirty="0" smtClean="0"/>
              <a:t>Крепчает мороз (с усилием сожмите кулаки) —</a:t>
            </a:r>
            <a:br>
              <a:rPr lang="ru-RU" sz="2400" dirty="0" smtClean="0"/>
            </a:br>
            <a:r>
              <a:rPr lang="ru-RU" sz="2400" dirty="0" smtClean="0"/>
              <a:t>Щиплет щеки, щиплет нос (пальцами слегка </a:t>
            </a:r>
          </a:p>
          <a:p>
            <a:pPr algn="ctr"/>
            <a:r>
              <a:rPr lang="ru-RU" sz="2400" dirty="0" smtClean="0"/>
              <a:t>ущипните щеки и нос) |</a:t>
            </a:r>
            <a:br>
              <a:rPr lang="ru-RU" sz="2400" dirty="0" smtClean="0"/>
            </a:br>
            <a:r>
              <a:rPr lang="ru-RU" sz="2400" dirty="0" smtClean="0"/>
              <a:t>Руки стали замерзать (потрите ладони)</a:t>
            </a:r>
            <a:br>
              <a:rPr lang="ru-RU" sz="2400" dirty="0" smtClean="0"/>
            </a:br>
            <a:r>
              <a:rPr lang="ru-RU" sz="2400" dirty="0" smtClean="0"/>
              <a:t>Надо их отогревать (подышите на ладони).</a:t>
            </a:r>
            <a:br>
              <a:rPr lang="ru-RU" sz="2400" dirty="0" smtClean="0"/>
            </a:br>
            <a:r>
              <a:rPr lang="ru-RU" sz="2400" dirty="0" smtClean="0"/>
              <a:t>Вечер приближается (разведите руки в стороны),</a:t>
            </a:r>
            <a:br>
              <a:rPr lang="ru-RU" sz="2400" dirty="0" smtClean="0"/>
            </a:br>
            <a:r>
              <a:rPr lang="ru-RU" sz="2400" dirty="0" smtClean="0"/>
              <a:t>Темнота сгущается. Нам домой давно пора:</a:t>
            </a:r>
            <a:br>
              <a:rPr lang="ru-RU" sz="2400" dirty="0" smtClean="0"/>
            </a:br>
            <a:r>
              <a:rPr lang="ru-RU" sz="2400" dirty="0" smtClean="0"/>
              <a:t> — До свиданья! — До утра!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4186" y="0"/>
            <a:ext cx="6035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7166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2400" b="1" dirty="0" smtClean="0"/>
              <a:t>найдите лишнее слово:</a:t>
            </a:r>
          </a:p>
          <a:p>
            <a:pPr algn="ctr">
              <a:buFontTx/>
              <a:buChar char="-"/>
            </a:pPr>
            <a:endParaRPr lang="ru-RU" sz="2400" b="1" dirty="0" smtClean="0"/>
          </a:p>
          <a:p>
            <a:pPr algn="ctr"/>
            <a:r>
              <a:rPr lang="ru-RU" sz="2400" b="1" dirty="0" smtClean="0"/>
              <a:t>РУГАТЬ, ХАЯТЬ, ЖУРИТЬ, ХВАЛИТЬ, БРАНИТЬ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71744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-в вежливых словах потерялись гласные буквы, без них слова не будут волшебными: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СП-С-Б-, П-Ж-Л-ЙСТ-, Б-ДЬТ- </a:t>
            </a:r>
          </a:p>
          <a:p>
            <a:pPr algn="ctr"/>
            <a:r>
              <a:rPr lang="ru-RU" sz="3200" b="1" dirty="0" smtClean="0"/>
              <a:t>Д-БР- , СП-К-Н-Й Н-Ч-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50109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- как только </a:t>
            </a:r>
            <a:r>
              <a:rPr lang="ru-RU" sz="3200" b="1" dirty="0" err="1" smtClean="0"/>
              <a:t>Винни-Пух</a:t>
            </a:r>
            <a:r>
              <a:rPr lang="ru-RU" sz="3200" b="1" dirty="0" smtClean="0"/>
              <a:t> увидел горшочек мёда на столе, сразу схватил его и весь слопал;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- Кролик положил все 4 лапки на стол и при этом громко свистел;</a:t>
            </a:r>
          </a:p>
          <a:p>
            <a:pPr algn="ctr"/>
            <a:r>
              <a:rPr lang="ru-RU" sz="3200" b="1" dirty="0" smtClean="0"/>
              <a:t>-ослик </a:t>
            </a:r>
            <a:r>
              <a:rPr lang="ru-RU" sz="3200" b="1" dirty="0" err="1" smtClean="0"/>
              <a:t>Иа</a:t>
            </a:r>
            <a:r>
              <a:rPr lang="ru-RU" sz="3200" b="1" dirty="0" smtClean="0"/>
              <a:t> ковырял в носу и чавкал;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- Сова повязала на шею салфеточку, пожелала приятного аппетита всем сидящим за столом, а крылышки сложила так, чтобы никому не мешать;</a:t>
            </a:r>
            <a:endParaRPr lang="ru-RU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361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HP</cp:lastModifiedBy>
  <cp:revision>15</cp:revision>
  <dcterms:created xsi:type="dcterms:W3CDTF">2012-02-05T06:11:48Z</dcterms:created>
  <dcterms:modified xsi:type="dcterms:W3CDTF">2015-02-17T15:08:06Z</dcterms:modified>
</cp:coreProperties>
</file>