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83" r:id="rId6"/>
    <p:sldId id="261" r:id="rId7"/>
    <p:sldId id="260" r:id="rId8"/>
    <p:sldId id="262" r:id="rId9"/>
    <p:sldId id="263" r:id="rId10"/>
    <p:sldId id="277" r:id="rId11"/>
    <p:sldId id="284" r:id="rId12"/>
    <p:sldId id="264" r:id="rId13"/>
    <p:sldId id="278" r:id="rId14"/>
    <p:sldId id="265" r:id="rId15"/>
    <p:sldId id="276" r:id="rId16"/>
    <p:sldId id="286" r:id="rId17"/>
    <p:sldId id="274" r:id="rId18"/>
    <p:sldId id="275" r:id="rId19"/>
    <p:sldId id="280" r:id="rId20"/>
    <p:sldId id="272" r:id="rId21"/>
    <p:sldId id="273" r:id="rId22"/>
    <p:sldId id="266" r:id="rId23"/>
    <p:sldId id="267" r:id="rId24"/>
    <p:sldId id="268" r:id="rId25"/>
    <p:sldId id="285" r:id="rId26"/>
    <p:sldId id="269" r:id="rId27"/>
    <p:sldId id="270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7863-70DC-4AF8-9335-D06DC038221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B46B-B720-454B-86BA-44354375C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Наш дом- Россия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&amp;YUcy;&amp;rcy;&amp;icy;&amp;jcy; &amp;Gcy;&amp;ucy;&amp;lcy;&amp;yacy;&amp;iecy;&amp;vcy; - &amp;Gcy;&amp;ocy;&amp;rcy;&amp;yacy;&amp;chcy;&amp;icy;&amp;jcy; &amp;Scy;&amp;ncy;&amp;iecy;&amp;gcy;. &amp;dcy;&amp;iecy;&amp;rcy;&amp;iecy;&amp;vcy;&amp;ncy;&amp;yacy; &amp;vcy; &amp;rcy;&amp;ocy;&amp;scy;&amp;scy;&amp;icy;&amp;icy; &amp;pcy;&amp;rcy;&amp;icy;&amp;rcy;&amp;ocy;&amp;dcy;&amp;acy; &amp;rcy;&amp;ocy;&amp;scy;&amp;scy;&amp;icy;&amp;icy; &amp;dcy;&amp;ucy;&amp;shcy;&amp;acy; &amp;rcy;&amp;ocy;&amp;scy;&amp;scy;&amp;icy;&amp;icy; - &amp;Pcy;&amp;ucy;&amp;tcy;&amp;iecy;&amp;shcy;&amp;iecy;&amp;scy;&amp;tcy;&amp;vcy;&amp;u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337849" cy="50860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irz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201" cy="62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Бурый из Абруцц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4025247" cy="2808312"/>
          </a:xfrm>
          <a:prstGeom prst="rect">
            <a:avLst/>
          </a:prstGeom>
          <a:noFill/>
        </p:spPr>
      </p:pic>
      <p:pic>
        <p:nvPicPr>
          <p:cNvPr id="40964" name="Picture 4" descr="подходят в Киеве - 2 страница - на доске объявлений BuyS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3501008" cy="3501008"/>
          </a:xfrm>
          <a:prstGeom prst="rect">
            <a:avLst/>
          </a:prstGeom>
          <a:noFill/>
        </p:spPr>
      </p:pic>
      <p:pic>
        <p:nvPicPr>
          <p:cNvPr id="40966" name="Picture 6" descr="волки - Сочинения для школьников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4608512" cy="3456384"/>
          </a:xfrm>
          <a:prstGeom prst="rect">
            <a:avLst/>
          </a:prstGeom>
          <a:noFill/>
        </p:spPr>
      </p:pic>
      <p:pic>
        <p:nvPicPr>
          <p:cNvPr id="40968" name="Picture 8" descr="Лиса схема бисероплет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6632"/>
            <a:ext cx="360040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&amp;Gcy;&amp;rcy;&amp;ucy;&amp;pcy;&amp;pcy;&amp;acy; &amp;lcy;&amp;yucy;&amp;dcy;&amp;iecy;&amp;jcy; &amp;kcy;&amp;ocy;&amp;tcy;&amp;ocy;&amp;rcy;&amp;ycy;&amp;iecy; &amp;scy;&amp;chcy;&amp;icy;&amp;tcy;&amp;acy;&amp;yucy;&amp;tcy; &amp;chcy;&amp;tcy;&amp;ocy; &amp;lcy;&amp;ucy;&amp;chcy;&amp;shcy;&amp;iecy; &amp;bcy;&amp;ycy; &amp;bcy;&amp;ycy;&amp;lcy;&amp;ocy; &amp;iecy;&amp;scy;&amp;lcy;&amp;icy; &amp;bcy;&amp;ycy; &amp;Ucy;&amp;scy;&amp;scy;&amp;ucy;&amp;rcy;&amp;icy;&amp;jcy;&amp;scy;&amp;kcy;&amp;icy;&amp;khcy; &amp;tcy;&amp;icy;&amp;gcy;&amp;rcy;&amp;ocy;&amp;vcy; &amp;scy;&amp;tcy;&amp;acy;&amp;lcy;&amp;ocy; &amp;bcy;&amp;ycy; &amp;scy;&amp;tcy;&amp;ocy;&amp;lcy;&amp;softcy;&amp;kcy;&amp;ocy; &amp;zhcy;&amp;iecy; &amp;scy;&amp;kcy;&amp;ocy;&amp;lcy;&amp;softcy;&amp;kcy;&amp;ocy; &amp;kcy;&amp;icy;&amp;tcy;&amp;acy;&amp;jcy;&amp;tscy;&amp;iecy;&amp;vcy; &amp;khcy;&amp;ocy;&amp;tcy;&amp;yacy; &amp;ncy;&amp;iecy;&amp;iecy; &amp;lcy;&amp;ucy;&amp;chcy;&amp;shcy;&amp;iecy; 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84232" cy="61381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irz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201" cy="62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Ключевская Сопка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PhotoGeo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60975" cy="529305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Байкал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Rcy;&amp;acy;&amp;jcy; &amp;ncy;&amp;acy; &amp;zcy;&amp;iecy;&amp;mcy;&amp;lcy;&amp;iecy;: &amp;Ocy;&amp;zcy;&amp;iecy;&amp;rcy;&amp;ocy; &amp;Bcy;&amp;acy;&amp;jcy;&amp;kcy;&amp;acy;&amp;lcy; &amp;Vcy;&amp;ocy;&amp;scy;&amp;tcy;&amp;ocy;&amp;chcy;&amp;ncy;&amp;acy;&amp;yacy; &amp;Scy;&amp;icy;&amp;bcy;&amp;icy;&amp;rcy;&amp;softcy;, &amp;Rcy;&amp;ocy;&amp;scy;&amp;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200123" cy="54000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ncy;&amp;acy;&amp;scy;&amp;tcy;&amp;acy;&amp;vcy;&amp;ncy;&amp;icy;&amp;kcy; + &amp;Gcy;&amp;ocy;&amp;tcy;&amp;ocy;&amp;vcy;&amp;ycy;&amp;iecy; &amp;dcy;&amp;ocy;&amp;mcy;&amp;acy;&amp;shcy;&amp;ncy;&amp;icy;&amp;iecy; &amp;zcy;&amp;acy;&amp;dcy;&amp;acy;&amp;ncy;&amp;icy;&amp;yacy; . 2014 :&amp;Lcy;&amp;ucy;&amp;chcy;&amp;shcy;&amp;icy;&amp;iecy; &amp;rcy;&amp;iecy;&amp;pcy;&amp;iecy;&amp;tcy;&amp;icy;&amp;tcy;&amp;o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95745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&amp;Scy;&amp;iecy;&amp;vcy;&amp;iecy;&amp;rcy;&amp;ocy;&amp;kcy;&amp;acy;&amp;vcy;&amp;kcy;&amp;acy;&amp;zcy;&amp;scy;&amp;kcy;&amp;icy;&amp;iecy; &amp;kcy;&amp;ucy;&amp;rcy;&amp;ocy;&amp;rcy;&amp;tcy;&amp;ycy; &amp;bcy;&amp;ucy;&amp;dcy;&amp;ucy;&amp;tcy; &amp;scy;&amp;tcy;&amp;rcy;&amp;ocy;&amp;icy;&amp;tcy;&amp;softcy;&amp;scy;&amp;yacy; &amp;pcy;&amp;ocy; &quot;&amp;mcy;&amp;iecy;&amp;kcy;&amp;scy;&amp;icy;&amp;kcy;&amp;acy;&amp;ncy;&amp;scy;&amp;kcy;&amp;ocy;&amp;jcy;&quot; &amp;s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16702" cy="57958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&amp;Acy;&amp;vcy;&amp;tcy;&amp;ocy;&amp;rcy;&amp;scy;&amp;kcy;&amp;icy;&amp;iecy; &amp;pcy;&amp;ucy;&amp;bcy;&amp;lcy;&amp;icy;&amp;k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7863"/>
            <a:ext cx="7632848" cy="65515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irz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201" cy="62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Mcy;&amp;ocy;&amp;ncy;&amp;acy;&amp;kcy;&amp;ocy; &amp;khcy;&amp;ocy;&amp;chcy;&amp;iecy;&amp;tcy; &amp;scy;&amp;tcy;&amp;acy;&amp;tcy;&amp;softcy; &amp;ocy;&amp;bcy;&amp;rcy;&amp;acy;&amp;zcy;&amp;tscy;&amp;ocy;&amp;mcy; &amp;vcy; &amp;scy;&amp;fcy;&amp;iecy;&amp;rcy;&amp;iecy; &quot;&amp;zcy;&amp;iecy;&amp;lcy;&amp;iecy;&amp;ncy;&amp;ocy;&amp;gcy;&amp;ocy;&quot; &amp;tcy;&amp;ucy;&amp;rcy;&amp;icy;&amp;zcy;&amp;mcy;&amp;a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69424" cy="61270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&amp;Ocy;&amp;tcy;&amp;dcy;&amp;ycy;&amp;khcy; &amp;vcy; &amp;Acy;&amp;ncy;&amp;acy;&amp;pcy;&amp;iecy; &amp;scy; &amp;dcy;&amp;iecy;&amp;tcy;&amp;softcy;&amp;mcy;&amp;icy; &amp;Mcy;&amp;icy;&amp;lcy;&amp;ocy;&amp;ch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16272" cy="61085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amp;Kcy;&amp;ocy;&amp;mcy;&amp;acy;&amp;ncy;&amp;dcy;&amp;ycy; &amp;vcy;&amp;ocy;&amp;zcy;&amp;vcy;&amp;rcy;&amp;acy;&amp;shchcy;&amp;acy;&amp;yucy;&amp;tcy;&amp;scy;&amp;yacy; &amp;dcy;&amp;ocy;&amp;mcy;&amp;ocy;&amp;jcy; - 2 &amp;Mcy;&amp;acy;&amp;rcy;&amp;tcy;&amp;acy; 2014 - &amp;Kcy;&amp;ocy;&amp;ncy;&amp;tcy;&amp;acy;&amp;kcy;&amp;tcy;&amp;ncy;&amp;i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35365" cy="6167612"/>
          </a:xfrm>
          <a:prstGeom prst="rect">
            <a:avLst/>
          </a:prstGeom>
          <a:noFill/>
        </p:spPr>
      </p:pic>
      <p:pic>
        <p:nvPicPr>
          <p:cNvPr id="29700" name="Picture 4" descr="10 &amp;Ocy;&amp;lcy;&amp;icy;&amp;mcy;&amp;pcy;&amp;icy;&amp;jcy;&amp;scy;&amp;kcy;&amp;icy;&amp;khcy; &amp;tcy;&amp;acy;&amp;lcy;&amp;icy;&amp;scy;&amp;mcy;&amp;acy;&amp;ncy;&amp;ocy;&amp;vcy; &amp;vcy; &amp;Scy;&amp;ocy;&amp;chcy;&amp;icy; 2014 (10 &amp;kcy;&amp;acy;&amp;rcy;&amp;tcy;&amp;icy;&amp;ncy;&amp;ocy;&amp;kcy; ) - &amp;Rcy;&amp;acy;&amp;zcy;&amp;vcy;&amp;l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32656"/>
            <a:ext cx="2424317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Эльбрус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&amp;KHcy;&amp;ocy;&amp;chcy;&amp;ucy; &amp;pcy;&amp;ocy;&amp;iecy;&amp;khcy;&amp;acy;&amp;tcy;&amp;softcy;. - &amp;Ucy;&amp;lcy;&amp;ycy;&amp;bcy;&amp;acy;&amp;jcy;&amp;tcy;&amp;iecy;&amp;scy;&amp;softcy;, &amp;gcy;&amp;ocy;&amp;scy;&amp;pcy;&amp;ocy;&amp;dcy;&amp;acy;. &amp;Ucy;&amp;lcy;&amp;ycy;&amp;bcy;&amp;acy;&amp;jcy;&amp;tcy;&amp;iecy;&amp;scy;&amp;soft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26796" cy="542009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&amp;Ocy;&amp;tscy;&amp;iecy;&amp;ncy;&amp;kcy;&amp;acy; &amp;scy;&amp;tcy;&amp;ocy;&amp;icy;&amp;mcy;&amp;ocy;&amp;scy;&amp;tcy;&amp;icy; &amp;zcy;&amp;iecy;&amp;mcy;&amp;lcy;&amp;icy; &amp;vcy; &amp;Scy;&amp;acy;&amp;ncy;&amp;kcy;&amp;tcy;-&amp;Pcy;&amp;iecy;&amp;tcy;&amp;iecy;&amp;rcy;&amp;bcy;&amp;ucy;&amp;rcy;&amp;gcy;&amp;iecy; &amp;icy; &amp;Lcy;&amp;iecy;&amp;ncy;&amp;icy;&amp;ncy;&amp;gcy;&amp;rcy;&amp;acy;&amp;d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43" y="352962"/>
            <a:ext cx="8570937" cy="63195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&quot;&amp;Rcy;&amp;Ocy;&amp;Zcy;&amp;Acy; &amp;Vcy;&amp;IEcy;&amp;Tcy;&amp;Rcy;&amp;Ocy;&amp;Vcy;&quot;&amp;Tcy;&amp;ocy;&amp;mcy;&amp;scy;&amp;kcy; - &amp;Scy;&amp;acy;&amp;ncy;&amp;kcy;&amp;tcy;-&amp;Pcy;&amp;iecy;&amp;tcy;&amp;iecy;&amp;rcy;&amp;bcy;&amp;ucy;&amp;r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19420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ncy;&amp;acy;&amp;scy;&amp;tcy;&amp;acy;&amp;vcy;&amp;ncy;&amp;icy;&amp;kcy; + &amp;Gcy;&amp;ocy;&amp;tcy;&amp;ocy;&amp;vcy;&amp;ycy;&amp;iecy; &amp;dcy;&amp;ocy;&amp;mcy;&amp;acy;&amp;shcy;&amp;ncy;&amp;icy;&amp;iecy; &amp;zcy;&amp;acy;&amp;dcy;&amp;acy;&amp;ncy;&amp;icy;&amp;yacy; . 2014 :&amp;Lcy;&amp;ucy;&amp;chcy;&amp;shcy;&amp;icy;&amp;iecy; &amp;rcy;&amp;iecy;&amp;pcy;&amp;iecy;&amp;tcy;&amp;icy;&amp;tcy;&amp;o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5" y="260648"/>
            <a:ext cx="9095745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&amp;dcy;&amp;ocy;&amp;kcy;&amp;lcy;&amp;acy;&amp;dcy;&amp;ycy;&amp;vcy;&amp;a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974842" cy="4968552"/>
          </a:xfrm>
          <a:prstGeom prst="rect">
            <a:avLst/>
          </a:prstGeom>
          <a:noFill/>
        </p:spPr>
      </p:pic>
      <p:pic>
        <p:nvPicPr>
          <p:cNvPr id="26628" name="Picture 4" descr="&amp;Scy;&amp;acy;&amp;ncy;&amp;kcy;&amp;tcy;-&amp;Pcy;&amp;iecy;&amp;tcy;&amp;iecy;&amp;rcy;&amp;bcy;&amp;ucy;&amp;rcy;&amp;gcy; &amp;icy;&amp;zcy; &amp;Tcy;&amp;yucy;&amp;mcy;&amp;iecy;&amp;ncy;&amp;icy; 2014&amp;gcy;. kiwi72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51012"/>
            <a:ext cx="4751090" cy="35669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&amp;Pcy;&amp;ocy;&amp;zcy;&amp;ncy;&amp;acy;&amp;jcy; &amp;mcy;&amp;icy;&amp;rcy;! &amp;Mcy;&amp;ocy;&amp;scy;&amp;k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05591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Ncy;&amp;Rcy;&amp;Kcy;&amp;mcy;&amp;acy;&amp;ncy;&amp;icy;&amp;yacy; * &amp;Pcy;&amp;rcy;&amp;ocy;&amp;scy;&amp;mcy;&amp;ocy;&amp;tcy;&amp;rcy; &amp;tcy;&amp;iecy;&amp;mcy;&amp;ycy; - &amp;Pcy;&amp;rcy;&amp;acy;&amp;zcy;&amp;dcy;&amp;ncy;&amp;icy;&amp;ch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69710"/>
            <a:ext cx="3908376" cy="4088162"/>
          </a:xfrm>
          <a:prstGeom prst="rect">
            <a:avLst/>
          </a:prstGeom>
          <a:noFill/>
        </p:spPr>
      </p:pic>
      <p:pic>
        <p:nvPicPr>
          <p:cNvPr id="1032" name="Picture 8" descr="&amp;Pcy;&amp;rcy;&amp;ocy;&amp;scy;&amp;mcy;&amp;ocy;&amp;tcy;&amp;rcy; &amp;tcy;&amp;iecy;&amp;mcy;&amp;ycy; - &amp;Gcy;&amp;ocy;&amp;scy;&amp;ucy;&amp;dcy;&amp;acy;&amp;rcy;&amp;scy;&amp;tcy;&amp;vcy;&amp;ocy; - &amp;Gcy;&amp;ocy;&amp;lcy;&amp;ocy;&amp;dcy;&amp;ocy;&amp;mcy;&amp;ocy;&amp;rcy; - &amp;pcy;&amp;rcy;&amp;icy;&amp;chcy;&amp;icy;&amp;ncy;&amp;acy; &amp;pcy;&amp;ocy;&amp;lcy;&amp;icy;&amp;tcy;&amp;icy;&amp;chcy;&amp;iecy;&amp;scy;&amp;k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551040" cy="5688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&amp;ncy;&amp;acy;&amp;scy;&amp;tcy;&amp;acy;&amp;vcy;&amp;ncy;&amp;icy;&amp;kcy; + &amp;Gcy;&amp;ocy;&amp;tcy;&amp;ocy;&amp;vcy;&amp;ycy;&amp;iecy; &amp;dcy;&amp;ocy;&amp;mcy;&amp;acy;&amp;shcy;&amp;ncy;&amp;icy;&amp;iecy; &amp;zcy;&amp;acy;&amp;dcy;&amp;acy;&amp;ncy;&amp;icy;&amp;yacy; . 2014 :&amp;Lcy;&amp;ucy;&amp;chcy;&amp;shcy;&amp;icy;&amp;iecy; &amp;rcy;&amp;iecy;&amp;pcy;&amp;iecy;&amp;tcy;&amp;icy;&amp;tcy;&amp;o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95745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&amp;Pcy;&amp;rcy;&amp;icy;&amp;rcy;&amp;ocy;&amp;dcy;&amp;acy; &amp;vcy; &amp;Rcy;&amp;ocy;&amp;scy;&amp;scy;&amp;icy;&amp;icy; - &amp;Pcy;&amp;rcy;&amp;icy;&amp;rcy;&amp;ocy;&amp;dcy;&amp;acy; &amp;Rcy;&amp;ocy;&amp;scy;&amp;scy;&amp;icy;&amp;icy; - &amp;Fcy;&amp;ocy;&amp;tcy;&amp;ocy; &amp;pcy;&amp;ocy; &amp;gcy;&amp;iecy;&amp;ocy;&amp;gcy;&amp;rcy;&amp;acy;&amp;f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88789" cy="54722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рещENская недосхвата (#131, 18.01.2014) (nagovizin) // Фору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329223" cy="54139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irz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201" cy="625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&amp;Tcy;&amp;ucy;&amp;ncy;&amp;dcy;&amp;rcy;&amp;acy; - &amp;Fcy;&amp;ocy;&amp;tcy;&amp;ocy; 819/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61567" cy="56300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&amp;Acy;&amp;lcy;&amp;tcy;&amp;acy;&amp;jcy; &amp;Kcy;&amp;ucy;&amp;rcy;&amp;ucy;&amp;lcy;&amp;tcy;&amp;acy;&amp;jcy; - &amp;Gcy;&amp;rcy;&amp;ucy;&amp;pcy;&amp;pcy;&amp;acy; &amp;rcy;&amp;iecy;&amp;acy;&amp;lcy;&amp;softcy;&amp;ncy;&amp;ocy;&amp;jcy; &amp;zhcy;&amp;icy;&amp;zcy;&amp;ncy;&amp;i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642"/>
            <a:ext cx="8435752" cy="63268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&amp;Tcy;&amp;acy;&amp;jcy;&amp;g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25" y="404664"/>
            <a:ext cx="8688747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</Words>
  <Application>Microsoft Office PowerPoint</Application>
  <PresentationFormat>Экран (4:3)</PresentationFormat>
  <Paragraphs>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Наш дом- Россия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Ключевская Сопка</vt:lpstr>
      <vt:lpstr>Байкал</vt:lpstr>
      <vt:lpstr>Слайд 16</vt:lpstr>
      <vt:lpstr>Слайд 17</vt:lpstr>
      <vt:lpstr>Слайд 18</vt:lpstr>
      <vt:lpstr>Слайд 19</vt:lpstr>
      <vt:lpstr>Слайд 20</vt:lpstr>
      <vt:lpstr>Слайд 21</vt:lpstr>
      <vt:lpstr>Эльбрус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ион</dc:creator>
  <cp:lastModifiedBy>ион</cp:lastModifiedBy>
  <cp:revision>22</cp:revision>
  <dcterms:created xsi:type="dcterms:W3CDTF">2014-11-15T19:23:51Z</dcterms:created>
  <dcterms:modified xsi:type="dcterms:W3CDTF">2014-11-19T20:19:21Z</dcterms:modified>
</cp:coreProperties>
</file>