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76" r:id="rId4"/>
    <p:sldId id="257" r:id="rId5"/>
    <p:sldId id="258" r:id="rId6"/>
    <p:sldId id="289" r:id="rId7"/>
    <p:sldId id="288" r:id="rId8"/>
    <p:sldId id="261" r:id="rId9"/>
    <p:sldId id="262" r:id="rId10"/>
    <p:sldId id="280" r:id="rId11"/>
    <p:sldId id="263" r:id="rId12"/>
    <p:sldId id="264" r:id="rId13"/>
    <p:sldId id="265" r:id="rId14"/>
    <p:sldId id="268" r:id="rId15"/>
    <p:sldId id="278" r:id="rId16"/>
    <p:sldId id="285" r:id="rId17"/>
    <p:sldId id="279" r:id="rId18"/>
    <p:sldId id="283" r:id="rId19"/>
    <p:sldId id="282" r:id="rId20"/>
    <p:sldId id="292" r:id="rId21"/>
    <p:sldId id="290" r:id="rId22"/>
    <p:sldId id="266" r:id="rId23"/>
    <p:sldId id="270" r:id="rId24"/>
    <p:sldId id="271" r:id="rId25"/>
    <p:sldId id="284" r:id="rId26"/>
    <p:sldId id="277" r:id="rId27"/>
    <p:sldId id="272" r:id="rId28"/>
    <p:sldId id="273" r:id="rId29"/>
    <p:sldId id="286" r:id="rId30"/>
    <p:sldId id="274" r:id="rId31"/>
    <p:sldId id="27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8ACB-B039-4FAE-B901-6C66AD517212}" type="datetimeFigureOut">
              <a:rPr lang="ru-RU" smtClean="0"/>
              <a:pPr/>
              <a:t>10-12-2016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08A5-EB66-4247-9DB5-0F9D5885D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8ACB-B039-4FAE-B901-6C66AD517212}" type="datetimeFigureOut">
              <a:rPr lang="ru-RU" smtClean="0"/>
              <a:pPr/>
              <a:t>10-12-2016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08A5-EB66-4247-9DB5-0F9D5885D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8ACB-B039-4FAE-B901-6C66AD517212}" type="datetimeFigureOut">
              <a:rPr lang="ru-RU" smtClean="0"/>
              <a:pPr/>
              <a:t>10-12-2016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08A5-EB66-4247-9DB5-0F9D5885D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8ACB-B039-4FAE-B901-6C66AD517212}" type="datetimeFigureOut">
              <a:rPr lang="ru-RU" smtClean="0"/>
              <a:pPr/>
              <a:t>10-12-2016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08A5-EB66-4247-9DB5-0F9D5885D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8ACB-B039-4FAE-B901-6C66AD517212}" type="datetimeFigureOut">
              <a:rPr lang="ru-RU" smtClean="0"/>
              <a:pPr/>
              <a:t>10-12-2016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08A5-EB66-4247-9DB5-0F9D5885D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8ACB-B039-4FAE-B901-6C66AD517212}" type="datetimeFigureOut">
              <a:rPr lang="ru-RU" smtClean="0"/>
              <a:pPr/>
              <a:t>10-12-2016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08A5-EB66-4247-9DB5-0F9D5885D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8ACB-B039-4FAE-B901-6C66AD517212}" type="datetimeFigureOut">
              <a:rPr lang="ru-RU" smtClean="0"/>
              <a:pPr/>
              <a:t>10-12-2016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08A5-EB66-4247-9DB5-0F9D5885D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8ACB-B039-4FAE-B901-6C66AD517212}" type="datetimeFigureOut">
              <a:rPr lang="ru-RU" smtClean="0"/>
              <a:pPr/>
              <a:t>10-12-2016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08A5-EB66-4247-9DB5-0F9D5885D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8ACB-B039-4FAE-B901-6C66AD517212}" type="datetimeFigureOut">
              <a:rPr lang="ru-RU" smtClean="0"/>
              <a:pPr/>
              <a:t>10-12-2016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08A5-EB66-4247-9DB5-0F9D5885D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8ACB-B039-4FAE-B901-6C66AD517212}" type="datetimeFigureOut">
              <a:rPr lang="ru-RU" smtClean="0"/>
              <a:pPr/>
              <a:t>10-12-2016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08A5-EB66-4247-9DB5-0F9D5885D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8ACB-B039-4FAE-B901-6C66AD517212}" type="datetimeFigureOut">
              <a:rPr lang="ru-RU" smtClean="0"/>
              <a:pPr/>
              <a:t>10-12-2016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08A5-EB66-4247-9DB5-0F9D5885D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38ACB-B039-4FAE-B901-6C66AD517212}" type="datetimeFigureOut">
              <a:rPr lang="ru-RU" smtClean="0"/>
              <a:pPr/>
              <a:t>10-12-2016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808A5-EB66-4247-9DB5-0F9D5885D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tdih.nakubani.ru/krasnodar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na-more.su/forum/viewtopic.php?f=10&amp;t=1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pics2.pokazuha.ru/p442/s/i/6296700fis.jpg" TargetMode="External"/><Relationship Id="rId13" Type="http://schemas.openxmlformats.org/officeDocument/2006/relationships/hyperlink" Target="http://avialine.com/img/repphotos/repphoto_5493_4902.jpg" TargetMode="External"/><Relationship Id="rId3" Type="http://schemas.openxmlformats.org/officeDocument/2006/relationships/hyperlink" Target="http://turometr.s3.amazonaws.com/images/gallery/02/36/41/2010/12/28/a74caa__185db9a5e9.jpg" TargetMode="External"/><Relationship Id="rId7" Type="http://schemas.openxmlformats.org/officeDocument/2006/relationships/hyperlink" Target="http://strana.ru/media/images/uploaded/gallery_promo19162407.jpg" TargetMode="External"/><Relationship Id="rId12" Type="http://schemas.openxmlformats.org/officeDocument/2006/relationships/hyperlink" Target="http://www.photo-sborka.ru/images/photos/photo-sborka.ru_0/0/4/photo-sborka.ru_4877_view_DD8.jpg" TargetMode="External"/><Relationship Id="rId17" Type="http://schemas.openxmlformats.org/officeDocument/2006/relationships/hyperlink" Target="http://www.livekuban.ru/" TargetMode="External"/><Relationship Id="rId2" Type="http://schemas.openxmlformats.org/officeDocument/2006/relationships/image" Target="../media/image35.jpeg"/><Relationship Id="rId16" Type="http://schemas.openxmlformats.org/officeDocument/2006/relationships/hyperlink" Target="http://oteli-uga.ru/otdyh_v_tuap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aion-tuapse.ru/images/stories/dostoprimicatlnostiRT/dostoprimdrug/pamjatnikituapse/zenitka-tuapse.jpg" TargetMode="External"/><Relationship Id="rId11" Type="http://schemas.openxmlformats.org/officeDocument/2006/relationships/hyperlink" Target="http://static.tuapse.com/upload/photo/oldphoto/174_5679.jpg" TargetMode="External"/><Relationship Id="rId5" Type="http://schemas.openxmlformats.org/officeDocument/2006/relationships/hyperlink" Target="http://turometr.s3.amazonaws.com/images/gallery/00/00/01/2010/03/31/777fd0__a0fdd84f25_600.jpg" TargetMode="External"/><Relationship Id="rId15" Type="http://schemas.openxmlformats.org/officeDocument/2006/relationships/hyperlink" Target="http://oteli-uga.ru/" TargetMode="External"/><Relationship Id="rId10" Type="http://schemas.openxmlformats.org/officeDocument/2006/relationships/hyperlink" Target="http://i013.radikal.ru/0904/1c/bf6fbe842c6d.jpg" TargetMode="External"/><Relationship Id="rId4" Type="http://schemas.openxmlformats.org/officeDocument/2006/relationships/hyperlink" Target="http://img1.liveinternet.ru/images/attach/c/8/101/874/101874067_65586.jpg" TargetMode="External"/><Relationship Id="rId9" Type="http://schemas.openxmlformats.org/officeDocument/2006/relationships/hyperlink" Target="http://raion-tuapse.ru/images/stories/dostoprimicatlnostiRT/dostoprimdrug/parki-i-skvery-goroda-tuapse/Park%20kultury%20i%20otdyha%20goroda-tuapse-istoric.jpg" TargetMode="External"/><Relationship Id="rId14" Type="http://schemas.openxmlformats.org/officeDocument/2006/relationships/hyperlink" Target="http://ru.wikipedia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1\Desktop\туапсе\6296700f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214290"/>
            <a:ext cx="8001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МУНИЦИПАЛЬНОЕ ДОШКОЛЬНОЕ ОБРАЗОВАТЕЛЬНОЕ УЧРЕЖДЕНИЕ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ДЕТСКИЙ САД  № 33 «ЖУРАВЛИК» г. ТУАПСЕ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ТУАПСИНСКИЙ РАЙОН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5929330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воспитатель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Лапушинская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Лилия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Курбангалеевна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3429000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ТУАПСЕ  -  ГОРОД ВОИНСКОЙ СЛАВЫ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NS1\Desktop\туапсе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786446" y="214290"/>
            <a:ext cx="3357554" cy="571504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всей стране люди чтят память о воинах, погибших в этой войне, возводят памятники известным и неизвестным героям. В 1965 году на Горке Героев в Туапсе был установлен памятник Неизвестному солдату и зажжен Вечный огонь. К памятнику ведет лестница, у подножия которой расположены доски с именами Героев Советского Союза – защитников Туапсе.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DNS1\Desktop\туапсе\semashho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15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5572140"/>
            <a:ext cx="9144000" cy="128586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23 сентября –начало туапсинской оборонительной операции. На вершине горы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Семашхо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(1062 метра над уровнем моря), где шли самые ожесточенные бои, установлен памятник «Стойкости комсомольской». Два раза в год молодежные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совершают восхождения и отдают почести погибшим воин.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DNS1\Desktop\туапсе\Tuapse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9144000" cy="192880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Туапсе, недалеко от Приморского бульвара и улицы Октябрьской революции, напротив Дворца культуры моряков расположен памятник, поставленный в честь борцов за советскую власть. Обелиск в виде трёхгранного узкого штыка был открыт в торжественной обстановке в ноябре 1966 года и приурочен к 50-летнему юбилею Октябрьской социалистической революции. Высота стелы составляет 21 метр. На гранях шпиля – в нижней его части – можно увидеть барельефные изображения.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7" name="Picture 1" descr="C:\Users\DNS1\Desktop\туапсе\tuapse15-1024x6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0" y="0"/>
            <a:ext cx="3571868" cy="442913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3500430" cy="42473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Памятник ставриде-спасительнице появился в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Туапсе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 площади Октябрьской революции. Рыбы из бронзы плавают среди морских водорослей. Идея создания монумента принадлежит почетному жителю города Галине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Джигун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годы Великой Отечественной войны жителей и защитников Туапсе от голода спасла именно рыба.</a:t>
            </a:r>
            <a:endParaRPr kumimoji="0" lang="ru-RU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Деньги на скульптуру собирали всем городом.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DNS1\Desktop\туапсе\zenitka-tuap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67388"/>
          </a:xfrm>
          <a:prstGeom prst="rect">
            <a:avLst/>
          </a:prstGeom>
          <a:noFill/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3428992" cy="371475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14290"/>
            <a:ext cx="328611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 отдает дань всем зенитчикам, погибшим при обороне города Туапсе. В годы войны на этом месте стояла одна из зенитных батарей 73-го зенитно-артиллерийского полка. Она отражала налеты на город фашистской авиации, сбив более 80 вражеских самолетов в небе над Туапсе.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1\Desktop\туапсе\53e17b441cc848c4eb4410580130d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99"/>
            <a:ext cx="9144000" cy="6855046"/>
          </a:xfrm>
          <a:prstGeom prst="rect">
            <a:avLst/>
          </a:prstGeom>
          <a:noFill/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5857892"/>
            <a:ext cx="5072066" cy="100010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6000768"/>
            <a:ext cx="50720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Трудовому и ратному подвигу защитников Туапсе посвящены экспозиции 14 музеев 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NS1\Desktop\туапсе\8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714876" y="5857892"/>
            <a:ext cx="4429124" cy="9144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Туапсе можно посетить историко-краеведческий  музей имени Полетаева.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DNS1\Desktop\defence_museum_tuap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5929330"/>
            <a:ext cx="3071802" cy="9144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6000768"/>
            <a:ext cx="30003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Музей Обороны Туапсе, открытый в 1999 году.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NS1\Desktop\туапсе\200805161414480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14348" y="214291"/>
            <a:ext cx="7715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715008" y="3000372"/>
            <a:ext cx="3428992" cy="385762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мужество и стойкость, проявленные трудящимися города  в годы Великой Отечественной войны, и за успехи, достигнутые хозяйственном и культурном строительстве, Указом Верховного Совета СССР 6 мая 1981 года Туапсе награжден орденом Отечественной войны  1-й степени.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DNS1\Desktop\туапсе\50431c1895f6a718406010_600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putin_tuapse_b01__cj32m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0"/>
            <a:ext cx="4071934" cy="3000372"/>
          </a:xfrm>
          <a:prstGeom prst="roundRect">
            <a:avLst/>
          </a:prstGeom>
          <a:ln>
            <a:solidFill>
              <a:srgbClr val="FFFF00"/>
            </a:solidFill>
          </a:ln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0" y="5429264"/>
            <a:ext cx="9144000" cy="142873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Указом Президента Российской Федерации от 5 мая 2008 года городу присвоено почетное звание Российской Федерации «Город воинской славы». Город воинской славы – почетное звание Российской Федерации, присваиваемое отдельным городам «за мужество, стойкость и массовый героизм, проявленные защитниками города в годы Великой Отечественной войны.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2926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Указом Президента Российской Федерации от 5 мая 2008 года городу присвоено почетное звание Российской Федерации «Город воинской славы». Город воинской славы – почетное звание Российской Федерации, присваиваемое отдельным городам «за мужество, стойкость и массовый героизм, проявленные защитниками города в годы Великой Отечественной войны.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57158" y="3714752"/>
            <a:ext cx="2643206" cy="264320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NS1\Desktop\туапсе\24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flag_tuapse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28926" cy="1928802"/>
          </a:xfrm>
          <a:prstGeom prst="rect">
            <a:avLst/>
          </a:prstGeom>
        </p:spPr>
      </p:pic>
      <p:pic>
        <p:nvPicPr>
          <p:cNvPr id="6" name="Рисунок 5" descr="gerb_tuapse-600x8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0"/>
            <a:ext cx="2071670" cy="2285992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0" y="4071942"/>
            <a:ext cx="3071802" cy="250033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Туапсе – две реки,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в долине одной.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Городок нарекли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портовый морской.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Закаленный в сражениях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Черноморский наш порт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 верен тебе,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Вельяминовский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форт.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1367992076_tuap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7562"/>
            <a:ext cx="4392488" cy="331179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Рисунок 4" descr="11220_1_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75565"/>
            <a:ext cx="4032448" cy="329379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0" y="0"/>
            <a:ext cx="9144000" cy="227687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Туапсе в честь пятой годовщины присвоения городу звания воинской славы торжественно открыли аллею героев. Гранитные пьедесталы с именами героев и описанием их подвига создают целостный архитектурно-исторический ансамбль.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мая открыли первые 10 памятных знаков, посвященных Михаилу Бондаренко, Николаю Новицкому, Александру Кириченко, Дмитрию Каларашу, Герасиму Кучерявому, Леонтию Кондратьеву, Алексею Кошкину, Сергею Суворову,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Сурену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Ташиеву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Григорию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Куропятникову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Имена многих из них уже носят улицы города.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DNS1\Desktop\туапсе\Platanovaya-alle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0" y="5214950"/>
            <a:ext cx="9144000" cy="1643050"/>
          </a:xfrm>
          <a:prstGeom prst="round2DiagRect">
            <a:avLst>
              <a:gd name="adj1" fmla="val 30206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Европе есть много знаменитых мест, но только в городе Туапсе имеется самая длинная платановая аллея. Аллея идет по центру главной улицы города, улицы Маркса. Это самая тенистая и самая посещаемая часть города. Аллея начинается от центральной площади города, что в нескольких десятках метров от берега Черного моря, и идет вглубь города, более чем на 2 км.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DNS1\Desktop\туапсе\e1b0370f6c5aa88e67e0cee96bbc40b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5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0" y="0"/>
            <a:ext cx="9144000" cy="171448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Фонтан «Каменный цветок» представляет композицию, созданную на основе сказов П.П.Бажова. Данила-мастер воплощает свою мечту, высекает из камня цветок, невиданной красоты, а рядом - хозяйка медной горы, в виде ящерки, с короной на голове. Из верхней части цветка стекает вода, а вокруг скульптуры, в фонтанной ванне, бьют небольшие фонтанчики. Вся композиция в вечернее и ночное время подсвечивается разноцветными огнями, создавая светомузыкальное шоу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DNS1\Desktop\туапсе\101874067_655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4282" y="214290"/>
            <a:ext cx="4786346" cy="321471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20" y="357166"/>
            <a:ext cx="44291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сегодня может представить главную площадь Туапсе без знаменитого, уходящего в небо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шара башни системы управления движением судов, в народе именуемой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чупа-чупсом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В 2003 году состоялось торжественное открытие этого чуда современной архитектуры. Одной из главных достопримечательностей нашего города исполнилось десять лет.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DNS1\Desktop\туапсе\es20839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436" cy="6863577"/>
          </a:xfrm>
          <a:prstGeom prst="rect">
            <a:avLst/>
          </a:prstGeom>
          <a:noFill/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500826" y="285728"/>
            <a:ext cx="2271722" cy="85725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</a:t>
            </a:r>
            <a:r>
              <a:rPr lang="ru-RU" b="1" dirty="0" smtClean="0"/>
              <a:t> Железнодорожный вокзал Туапсе</a:t>
            </a:r>
            <a:endParaRPr lang="ru-RU" dirty="0" smtClean="0"/>
          </a:p>
          <a:p>
            <a:pPr algn="ctr"/>
            <a:r>
              <a:rPr lang="ru-RU" dirty="0" smtClean="0"/>
              <a:t>ЖЖЖ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72264" y="35716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Железнодорожный вокзал Туапсе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DNS1\Desktop\туапсе\Tcultural-centerRuss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9144000" cy="207167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Кинотеатр «Россия» был создан по проекту известного архитектора Брода, а сдача в эксплуатацию состоялась 15 августа 1959 года.  Здание кинотеатра «Россия» оформлено в архитектурном стиле “классицизма”. . Кинотеатр «Россия» считается одним из красивейших зданий города и украшает центральную часть и улицу города Туапсе. Здание кинотеатра «России» признано объектом культурного наследия, а так же историческим памятником архитектуры города Туапсе и находится под охраной государства.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1\Desktop\туапсе\777fd0__a0fdd84f25_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5072074"/>
            <a:ext cx="9144000" cy="178592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мая 1994 года был открыт дом - музей А.А. Киселева. А.А. Киселёв — это художник, жизнь которого соприкасалась очень близко с городом Туапсе на протяжении многих лет. Художник демонстрировал в своих работах живописность потрясающей природы в этих окрестностях. Городу Туапсе Киселёв посвятил множество работ.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 descr="C:\Users\DNS1\Desktop\туапсе\repphoto_5493_49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785794"/>
            <a:ext cx="428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714876" y="4000504"/>
            <a:ext cx="4429124" cy="28574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Ныне особой любовью гостей города пользуется названная в его честь скала Киселёва, которую он изобразил в своей работе. Многие даже не подозревают, что много раз видели эту скалу, даже не бывая на Чёрном море и Туапсе. Именно около этой скалы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режисcёр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Гайдай снимал сцену рыбалки в знаменитой комедии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"Бриллиантовая рука"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DNS1\Desktop\туапсе\orl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0"/>
            <a:ext cx="6786578" cy="314324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Расположен «Орлёнок» в одном из лучших мест России, на берегу Чёрного моря в Краснодарском крае в 45 км от города Туапсе. Центр принимает детей из всех регионов России, ближнего и дальнего зарубежья. В «Орлёнке» одновременно могут отдыхать три с половиной тысячи ребят.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Орлёнок»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имеет свою историю и традиции, главная из которых — уважительное отношение к человеку: к его труду, личности, опыту... А это требует от ребят определённой культуры общения и взаимодействия со сверстниками и взрослыми.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5" name="Picture 1" descr="C:\Users\DNS1\Desktop\туапсе\6ce67d6057c84d2fa6164aa01f6a264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429124" y="214290"/>
            <a:ext cx="4357718" cy="264320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25480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Залюбовался звездным хороводом.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Открытым сердцем город Туапсе,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хлебосол, встречает мореходов.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2558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кончик мачты серп луны присел,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Залюбовался звездным хороводом.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Открытым сердцем город Туапсе,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хлебосол, встречает мореходов.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31432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дальним молом отцвела заря.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Родной маяк во тьме рубином рдеет.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Вернувшись в порт, отдали якоря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Усталые суда на внешнем рейде.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кончик мачты серп луны присел,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Залюбовался звездным хороводом.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Открытым сердцем город Туапсе,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хлебосол, встречает мореходов.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928670"/>
            <a:ext cx="307180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дальним молом отцвела заря.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Родной маяк во тьме рубином рдеет.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Вернувшись в порт, отдали якоря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Усталые суда на внешнем рейде.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кончик мачты серп луны присел,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Залюбовался звездным хороводом.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Открытым сердцем город Туапсе,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хлебосол, встречает мореходов.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643438" y="285728"/>
            <a:ext cx="42148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дальним молом отцвела заря.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Родной маяк во тьме рубином рдеет.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Вернувшись в порт, отдали якоря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Усталые суда на внешнем рейде.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кончик мачты серп луны присел,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Залюбовался звездным хороводом.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Открытым сердцем город Туапсе,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хлебосол, встречает мореходов.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1\Desktop\туапсе\Жемчужина-Черного-моря-Туапсе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071802" y="285728"/>
            <a:ext cx="3357586" cy="171451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Живет здесь  трудовой народ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Друг другу помогают все.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Надежду новый день несет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Портовый город Туапсе.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Users\DNS1\Desktop\туапсе\sovremennyy-tuap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14480" y="4000504"/>
            <a:ext cx="7429520" cy="28574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85852" y="4071942"/>
            <a:ext cx="764386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Добро пожаловать, романтики морей!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Мы вам протянем дружеские руки-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Нет ничего надежней и верней,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Чем человек в простой рабочей куртке.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А Туапсе отчаянный в труде: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Живут в нем настоящие мужчины.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Быть крепким на земле и на воде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Бои с врагами научили.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Мы подвиг тот навеки сберегли…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с каждым днем становится дороже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Любой квартал, любая пядь земли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От Звездной улицы до парка на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Кадоше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43174" y="71435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Используемые источники:</a:t>
            </a:r>
            <a:endParaRPr lang="ru-RU" dirty="0"/>
          </a:p>
        </p:txBody>
      </p:sp>
      <p:pic>
        <p:nvPicPr>
          <p:cNvPr id="2052" name="Picture 4" descr="C:\Users\DNS1\Desktop\1\6587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714876" y="214290"/>
            <a:ext cx="442912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-http://turometr.s3.amazonaws.com/images/gallery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-http://img1.liveinternet.ru/images/attach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-http://turometr.s3.amazonaws.com/images/gallery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-http://raion-tuapse.ru/images/stories/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-http://strana.ru/media/images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-http://pics2.pokazuha.ru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-http://raion-tuapse.ru/images/stories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-http://i013.radikal.ru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-http://static.tuapse.com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-http://www.photo-sborka.ru/images/photos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-http://avialine.com/img/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4"/>
              </a:rPr>
              <a:t>-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4"/>
              </a:rPr>
              <a:t>ru.wikipedia.org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›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5"/>
              </a:rPr>
              <a:t>-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5"/>
              </a:rPr>
              <a:t>oteli-uga.ru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›</a:t>
            </a:r>
            <a:r>
              <a:rPr kumimoji="0" lang="ru-RU" sz="140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6"/>
              </a:rPr>
              <a:t>Туапсе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›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7"/>
              </a:rPr>
              <a:t>-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7"/>
              </a:rPr>
              <a:t>livekuban.ru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786" y="64291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Используемые  ресурсы: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244335"/>
            <a:ext cx="41434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-МОЙ ТУАПСЕ". Сборник стихов</a:t>
            </a:r>
            <a:endParaRPr lang="ru-RU" sz="1400" b="1" dirty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DNS1\Desktop\туапсе\aba881bf695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28596" y="214290"/>
            <a:ext cx="8215370" cy="121444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Первые следы пребывания людей в Туапсинском районе относятся к каменному веку. Побережье Чёрного моря в районе нынешнего Туапсе стало заселяться древними племенами около пяти тысяч лет назад.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NS1\Desktop\туапсе\bf6fbe842c6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285852" y="428604"/>
            <a:ext cx="6500858" cy="6429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этих племён остались могучие сооружения - мегалиты, которые называют дольменами.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8" name="Picture 4" descr="C:\Users\DNS1\Desktop\туапсе\sovremennyy-tuap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85786" y="2285992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5429264"/>
            <a:ext cx="9144000" cy="142873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 города Туапсе произошло по имени речки Туапсе, которая берёт начало при слиянии рек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Чилипси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Пшенахо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переводе с адыгского название Туапсе означает: "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- две, "псе" - вода. В 1916 году Туапсе был присвоен статус города. В городе к этому времени жили 25 тысяч человек.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4" name="Picture 4" descr="C:\Users\DNS1\Desktop\туапсе\2238212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385762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0"/>
            <a:ext cx="9144000" cy="221455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Мирную жизнь Туапсе, как и всей советской страны, была прервана вероломным нападением гитлеровской Германии. В годы Великой Отечественной войны город превратился в огромный эвакогоспиталь, ежедневно по два-три теплохода и несколько военных кораблей приходили из Крыма в Туапсинский порт с тысячами раненых на борту. Все больницы, школы, здравницы, детсады и пионерлагеря были переоборудованы под госпитали. Железнодорожники и портовики перешли на круглосуточную работу. Ушедших на фронт мужчин, заменили женщины.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DNS1\Desktop\туапсе\Park kultury i otdyha goroda-tuapse-istor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42910" y="142852"/>
            <a:ext cx="7929618" cy="157163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285728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Война нанесла Туапсе, как и многим другим городам, огромный ущерб. Послевоенная жизнь Туапсе – это годы героического, созидательного труда, благодаря которому он не только в короткий срок поднялся из руин и пепла, но стал еще прекраснее, чем до войны.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DNS1\Desktop\туапсе\174_56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4286248" cy="85723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войны город обрел свое второе рождение и был практически отстроен заново.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8047</TotalTime>
  <Words>1521</Words>
  <Application>Microsoft Office PowerPoint</Application>
  <PresentationFormat>Экран (4:3)</PresentationFormat>
  <Paragraphs>122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DNS1</dc:creator>
  <cp:lastModifiedBy>DNS1</cp:lastModifiedBy>
  <cp:revision>192</cp:revision>
  <dcterms:created xsi:type="dcterms:W3CDTF">2014-03-25T16:20:56Z</dcterms:created>
  <dcterms:modified xsi:type="dcterms:W3CDTF">2016-12-10T11:39:25Z</dcterms:modified>
</cp:coreProperties>
</file>